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6.xml" ContentType="application/vnd.openxmlformats-officedocument.presentationml.tags+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7.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0"/>
  </p:notesMasterIdLst>
  <p:sldIdLst>
    <p:sldId id="256" r:id="rId5"/>
    <p:sldId id="291" r:id="rId6"/>
    <p:sldId id="283" r:id="rId7"/>
    <p:sldId id="276" r:id="rId8"/>
    <p:sldId id="277" r:id="rId9"/>
    <p:sldId id="289" r:id="rId10"/>
    <p:sldId id="280" r:id="rId11"/>
    <p:sldId id="272" r:id="rId12"/>
    <p:sldId id="310" r:id="rId13"/>
    <p:sldId id="305" r:id="rId14"/>
    <p:sldId id="292" r:id="rId15"/>
    <p:sldId id="300" r:id="rId16"/>
    <p:sldId id="301" r:id="rId17"/>
    <p:sldId id="326" r:id="rId18"/>
    <p:sldId id="312" r:id="rId19"/>
    <p:sldId id="299" r:id="rId20"/>
    <p:sldId id="322" r:id="rId21"/>
    <p:sldId id="293" r:id="rId22"/>
    <p:sldId id="297" r:id="rId23"/>
    <p:sldId id="313" r:id="rId24"/>
    <p:sldId id="294" r:id="rId25"/>
    <p:sldId id="314" r:id="rId26"/>
    <p:sldId id="315" r:id="rId27"/>
    <p:sldId id="309" r:id="rId28"/>
    <p:sldId id="316" r:id="rId29"/>
    <p:sldId id="295" r:id="rId30"/>
    <p:sldId id="302" r:id="rId31"/>
    <p:sldId id="323" r:id="rId32"/>
    <p:sldId id="296" r:id="rId33"/>
    <p:sldId id="321" r:id="rId34"/>
    <p:sldId id="324" r:id="rId35"/>
    <p:sldId id="325" r:id="rId36"/>
    <p:sldId id="318" r:id="rId37"/>
    <p:sldId id="319" r:id="rId38"/>
    <p:sldId id="30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FB08C-B193-184B-F2C9-D9458560AB3F}" name="sjpfeiffer.gseta" initials="sj" userId="S::sjpfeiffer.gseta_gmail.com#ext#@edsisolutions.onmicrosoft.com::b28ab9aa-3c21-4210-84b8-c3e30a01a997" providerId="AD"/>
  <p188:author id="{F4488F9F-77B0-8EDC-496E-57BF5F1526FF}" name="April Harper" initials="AH" userId="S::AHarper@edsisolutions.com::c2455cdd-e42c-4888-8f9c-1ad7c125cb1b" providerId="AD"/>
  <p188:author id="{8E6F2EC9-C771-BF36-48DA-47F976B41428}" name="Singer Quast, Sarah [DOL]" initials="S[" userId="S::sarah.singerquast_dol.nj.gov#ext#@edsisolutions.onmicrosoft.com::2bd8795d-889e-47fe-83e1-b5ef95aea73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C9B7"/>
    <a:srgbClr val="404040"/>
    <a:srgbClr val="ABC082"/>
    <a:srgbClr val="556634"/>
    <a:srgbClr val="48BDD4"/>
    <a:srgbClr val="154F5B"/>
    <a:srgbClr val="85A051"/>
    <a:srgbClr val="1D6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34457-A551-4919-9F37-AFFE5199C50C}" v="2" dt="2023-02-14T18:37:34.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autoAdjust="0"/>
    <p:restoredTop sz="81232" autoAdjust="0"/>
  </p:normalViewPr>
  <p:slideViewPr>
    <p:cSldViewPr snapToGrid="0">
      <p:cViewPr varScale="1">
        <p:scale>
          <a:sx n="52" d="100"/>
          <a:sy n="52" d="100"/>
        </p:scale>
        <p:origin x="10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Harper" userId="c2455cdd-e42c-4888-8f9c-1ad7c125cb1b" providerId="ADAL" clId="{D6B303B1-7D1D-460F-9D34-74C8CF9EAACF}"/>
    <pc:docChg chg="custSel modSld replTag delTag">
      <pc:chgData name="April Harper" userId="c2455cdd-e42c-4888-8f9c-1ad7c125cb1b" providerId="ADAL" clId="{D6B303B1-7D1D-460F-9D34-74C8CF9EAACF}" dt="2023-01-23T15:02:23.329" v="97"/>
      <pc:docMkLst>
        <pc:docMk/>
      </pc:docMkLst>
      <pc:sldChg chg="replTag delTag">
        <pc:chgData name="April Harper" userId="c2455cdd-e42c-4888-8f9c-1ad7c125cb1b" providerId="ADAL" clId="{D6B303B1-7D1D-460F-9D34-74C8CF9EAACF}" dt="2023-01-23T14:13:07.477" v="5"/>
        <pc:sldMkLst>
          <pc:docMk/>
          <pc:sldMk cId="3460691514" sldId="256"/>
        </pc:sldMkLst>
      </pc:sldChg>
      <pc:sldChg chg="replTag delTag">
        <pc:chgData name="April Harper" userId="c2455cdd-e42c-4888-8f9c-1ad7c125cb1b" providerId="ADAL" clId="{D6B303B1-7D1D-460F-9D34-74C8CF9EAACF}" dt="2023-01-23T14:17:38.834" v="11"/>
        <pc:sldMkLst>
          <pc:docMk/>
          <pc:sldMk cId="3745226822" sldId="272"/>
        </pc:sldMkLst>
      </pc:sldChg>
      <pc:sldChg chg="replTag delTag">
        <pc:chgData name="April Harper" userId="c2455cdd-e42c-4888-8f9c-1ad7c125cb1b" providerId="ADAL" clId="{D6B303B1-7D1D-460F-9D34-74C8CF9EAACF}" dt="2023-01-23T14:17:31.898" v="9"/>
        <pc:sldMkLst>
          <pc:docMk/>
          <pc:sldMk cId="1427966690" sldId="280"/>
        </pc:sldMkLst>
      </pc:sldChg>
      <pc:sldChg chg="replTag delTag">
        <pc:chgData name="April Harper" userId="c2455cdd-e42c-4888-8f9c-1ad7c125cb1b" providerId="ADAL" clId="{D6B303B1-7D1D-460F-9D34-74C8CF9EAACF}" dt="2023-01-23T14:17:24.627" v="7"/>
        <pc:sldMkLst>
          <pc:docMk/>
          <pc:sldMk cId="84021407" sldId="289"/>
        </pc:sldMkLst>
      </pc:sldChg>
      <pc:sldChg chg="replTag delTag">
        <pc:chgData name="April Harper" userId="c2455cdd-e42c-4888-8f9c-1ad7c125cb1b" providerId="ADAL" clId="{D6B303B1-7D1D-460F-9D34-74C8CF9EAACF}" dt="2023-01-23T14:17:52.383" v="17"/>
        <pc:sldMkLst>
          <pc:docMk/>
          <pc:sldMk cId="3363980875" sldId="292"/>
        </pc:sldMkLst>
      </pc:sldChg>
      <pc:sldChg chg="replTag delTag">
        <pc:chgData name="April Harper" userId="c2455cdd-e42c-4888-8f9c-1ad7c125cb1b" providerId="ADAL" clId="{D6B303B1-7D1D-460F-9D34-74C8CF9EAACF}" dt="2023-01-23T14:19:43.820" v="31"/>
        <pc:sldMkLst>
          <pc:docMk/>
          <pc:sldMk cId="333879506" sldId="293"/>
        </pc:sldMkLst>
      </pc:sldChg>
      <pc:sldChg chg="replTag delTag">
        <pc:chgData name="April Harper" userId="c2455cdd-e42c-4888-8f9c-1ad7c125cb1b" providerId="ADAL" clId="{D6B303B1-7D1D-460F-9D34-74C8CF9EAACF}" dt="2023-01-23T15:01:34.731" v="79"/>
        <pc:sldMkLst>
          <pc:docMk/>
          <pc:sldMk cId="1607688961" sldId="294"/>
        </pc:sldMkLst>
      </pc:sldChg>
      <pc:sldChg chg="replTag delTag">
        <pc:chgData name="April Harper" userId="c2455cdd-e42c-4888-8f9c-1ad7c125cb1b" providerId="ADAL" clId="{D6B303B1-7D1D-460F-9D34-74C8CF9EAACF}" dt="2023-01-23T14:59:09.372" v="73"/>
        <pc:sldMkLst>
          <pc:docMk/>
          <pc:sldMk cId="1548632559" sldId="295"/>
        </pc:sldMkLst>
      </pc:sldChg>
      <pc:sldChg chg="replTag delTag">
        <pc:chgData name="April Harper" userId="c2455cdd-e42c-4888-8f9c-1ad7c125cb1b" providerId="ADAL" clId="{D6B303B1-7D1D-460F-9D34-74C8CF9EAACF}" dt="2023-01-23T15:02:23.329" v="97"/>
        <pc:sldMkLst>
          <pc:docMk/>
          <pc:sldMk cId="3503103214" sldId="297"/>
        </pc:sldMkLst>
      </pc:sldChg>
      <pc:sldChg chg="replTag delTag">
        <pc:chgData name="April Harper" userId="c2455cdd-e42c-4888-8f9c-1ad7c125cb1b" providerId="ADAL" clId="{D6B303B1-7D1D-460F-9D34-74C8CF9EAACF}" dt="2023-01-23T14:18:02.093" v="23"/>
        <pc:sldMkLst>
          <pc:docMk/>
          <pc:sldMk cId="1969121154" sldId="298"/>
        </pc:sldMkLst>
      </pc:sldChg>
      <pc:sldChg chg="replTag delTag">
        <pc:chgData name="April Harper" userId="c2455cdd-e42c-4888-8f9c-1ad7c125cb1b" providerId="ADAL" clId="{D6B303B1-7D1D-460F-9D34-74C8CF9EAACF}" dt="2023-01-23T14:18:08.922" v="27"/>
        <pc:sldMkLst>
          <pc:docMk/>
          <pc:sldMk cId="1762319777" sldId="299"/>
        </pc:sldMkLst>
      </pc:sldChg>
      <pc:sldChg chg="replTag delTag">
        <pc:chgData name="April Harper" userId="c2455cdd-e42c-4888-8f9c-1ad7c125cb1b" providerId="ADAL" clId="{D6B303B1-7D1D-460F-9D34-74C8CF9EAACF}" dt="2023-01-23T14:17:54.069" v="19"/>
        <pc:sldMkLst>
          <pc:docMk/>
          <pc:sldMk cId="1529317649" sldId="300"/>
        </pc:sldMkLst>
      </pc:sldChg>
      <pc:sldChg chg="replTag delTag">
        <pc:chgData name="April Harper" userId="c2455cdd-e42c-4888-8f9c-1ad7c125cb1b" providerId="ADAL" clId="{D6B303B1-7D1D-460F-9D34-74C8CF9EAACF}" dt="2023-01-23T14:18:00.319" v="21"/>
        <pc:sldMkLst>
          <pc:docMk/>
          <pc:sldMk cId="3889944245" sldId="301"/>
        </pc:sldMkLst>
      </pc:sldChg>
      <pc:sldChg chg="replTag delTag">
        <pc:chgData name="April Harper" userId="c2455cdd-e42c-4888-8f9c-1ad7c125cb1b" providerId="ADAL" clId="{D6B303B1-7D1D-460F-9D34-74C8CF9EAACF}" dt="2023-01-23T14:58:58.034" v="71"/>
        <pc:sldMkLst>
          <pc:docMk/>
          <pc:sldMk cId="3945400971" sldId="302"/>
        </pc:sldMkLst>
      </pc:sldChg>
      <pc:sldChg chg="replTag delTag">
        <pc:chgData name="April Harper" userId="c2455cdd-e42c-4888-8f9c-1ad7c125cb1b" providerId="ADAL" clId="{D6B303B1-7D1D-460F-9D34-74C8CF9EAACF}" dt="2023-01-23T14:57:45.608" v="59"/>
        <pc:sldMkLst>
          <pc:docMk/>
          <pc:sldMk cId="2565938245" sldId="303"/>
        </pc:sldMkLst>
      </pc:sldChg>
      <pc:sldChg chg="replTag delTag">
        <pc:chgData name="April Harper" userId="c2455cdd-e42c-4888-8f9c-1ad7c125cb1b" providerId="ADAL" clId="{D6B303B1-7D1D-460F-9D34-74C8CF9EAACF}" dt="2023-01-23T14:57:46.726" v="61"/>
        <pc:sldMkLst>
          <pc:docMk/>
          <pc:sldMk cId="2748375541" sldId="304"/>
        </pc:sldMkLst>
      </pc:sldChg>
      <pc:sldChg chg="replTag delTag">
        <pc:chgData name="April Harper" userId="c2455cdd-e42c-4888-8f9c-1ad7c125cb1b" providerId="ADAL" clId="{D6B303B1-7D1D-460F-9D34-74C8CF9EAACF}" dt="2023-01-23T14:17:47.310" v="15"/>
        <pc:sldMkLst>
          <pc:docMk/>
          <pc:sldMk cId="1453629" sldId="305"/>
        </pc:sldMkLst>
      </pc:sldChg>
      <pc:sldChg chg="replTag delTag">
        <pc:chgData name="April Harper" userId="c2455cdd-e42c-4888-8f9c-1ad7c125cb1b" providerId="ADAL" clId="{D6B303B1-7D1D-460F-9D34-74C8CF9EAACF}" dt="2023-01-23T14:57:59.649" v="65"/>
        <pc:sldMkLst>
          <pc:docMk/>
          <pc:sldMk cId="2863879355" sldId="306"/>
        </pc:sldMkLst>
      </pc:sldChg>
      <pc:sldChg chg="replTag delTag">
        <pc:chgData name="April Harper" userId="c2455cdd-e42c-4888-8f9c-1ad7c125cb1b" providerId="ADAL" clId="{D6B303B1-7D1D-460F-9D34-74C8CF9EAACF}" dt="2023-01-23T14:57:50.727" v="63"/>
        <pc:sldMkLst>
          <pc:docMk/>
          <pc:sldMk cId="3466477413" sldId="308"/>
        </pc:sldMkLst>
      </pc:sldChg>
      <pc:sldChg chg="modSp mod replTag delTag">
        <pc:chgData name="April Harper" userId="c2455cdd-e42c-4888-8f9c-1ad7c125cb1b" providerId="ADAL" clId="{D6B303B1-7D1D-460F-9D34-74C8CF9EAACF}" dt="2023-01-23T15:02:20.600" v="95" actId="20577"/>
        <pc:sldMkLst>
          <pc:docMk/>
          <pc:sldMk cId="1435955202" sldId="309"/>
        </pc:sldMkLst>
        <pc:spChg chg="mod">
          <ac:chgData name="April Harper" userId="c2455cdd-e42c-4888-8f9c-1ad7c125cb1b" providerId="ADAL" clId="{D6B303B1-7D1D-460F-9D34-74C8CF9EAACF}" dt="2023-01-23T15:02:20.600" v="95" actId="20577"/>
          <ac:spMkLst>
            <pc:docMk/>
            <pc:sldMk cId="1435955202" sldId="309"/>
            <ac:spMk id="9" creationId="{01A3AA8D-E098-EB74-4019-E7F6C98982C3}"/>
          </ac:spMkLst>
        </pc:spChg>
      </pc:sldChg>
      <pc:sldChg chg="replTag delTag">
        <pc:chgData name="April Harper" userId="c2455cdd-e42c-4888-8f9c-1ad7c125cb1b" providerId="ADAL" clId="{D6B303B1-7D1D-460F-9D34-74C8CF9EAACF}" dt="2023-01-23T14:17:43.994" v="13"/>
        <pc:sldMkLst>
          <pc:docMk/>
          <pc:sldMk cId="1382676439" sldId="310"/>
        </pc:sldMkLst>
      </pc:sldChg>
      <pc:sldChg chg="replTag delTag">
        <pc:chgData name="April Harper" userId="c2455cdd-e42c-4888-8f9c-1ad7c125cb1b" providerId="ADAL" clId="{D6B303B1-7D1D-460F-9D34-74C8CF9EAACF}" dt="2023-01-23T14:58:12.466" v="67"/>
        <pc:sldMkLst>
          <pc:docMk/>
          <pc:sldMk cId="1703913515" sldId="311"/>
        </pc:sldMkLst>
      </pc:sldChg>
      <pc:sldChg chg="replTag delTag">
        <pc:chgData name="April Harper" userId="c2455cdd-e42c-4888-8f9c-1ad7c125cb1b" providerId="ADAL" clId="{D6B303B1-7D1D-460F-9D34-74C8CF9EAACF}" dt="2023-01-23T14:18:05.833" v="25"/>
        <pc:sldMkLst>
          <pc:docMk/>
          <pc:sldMk cId="2538971341" sldId="312"/>
        </pc:sldMkLst>
      </pc:sldChg>
      <pc:sldChg chg="replTag delTag">
        <pc:chgData name="April Harper" userId="c2455cdd-e42c-4888-8f9c-1ad7c125cb1b" providerId="ADAL" clId="{D6B303B1-7D1D-460F-9D34-74C8CF9EAACF}" dt="2023-01-23T15:01:22.475" v="77"/>
        <pc:sldMkLst>
          <pc:docMk/>
          <pc:sldMk cId="1379055304" sldId="313"/>
        </pc:sldMkLst>
      </pc:sldChg>
    </pc:docChg>
  </pc:docChgLst>
  <pc:docChgLst>
    <pc:chgData name="April Harper" userId="c2455cdd-e42c-4888-8f9c-1ad7c125cb1b" providerId="ADAL" clId="{02734457-A551-4919-9F37-AFFE5199C50C}"/>
    <pc:docChg chg="undo custSel delSld modSld replTag delTag">
      <pc:chgData name="April Harper" userId="c2455cdd-e42c-4888-8f9c-1ad7c125cb1b" providerId="ADAL" clId="{02734457-A551-4919-9F37-AFFE5199C50C}" dt="2023-02-14T18:37:51.553" v="106" actId="1076"/>
      <pc:docMkLst>
        <pc:docMk/>
      </pc:docMkLst>
      <pc:sldChg chg="replTag delTag">
        <pc:chgData name="April Harper" userId="c2455cdd-e42c-4888-8f9c-1ad7c125cb1b" providerId="ADAL" clId="{02734457-A551-4919-9F37-AFFE5199C50C}" dt="2023-02-14T18:18:16.145" v="1"/>
        <pc:sldMkLst>
          <pc:docMk/>
          <pc:sldMk cId="3460691514" sldId="256"/>
        </pc:sldMkLst>
      </pc:sldChg>
      <pc:sldChg chg="replTag delTag">
        <pc:chgData name="April Harper" userId="c2455cdd-e42c-4888-8f9c-1ad7c125cb1b" providerId="ADAL" clId="{02734457-A551-4919-9F37-AFFE5199C50C}" dt="2023-02-14T18:18:29.766" v="6"/>
        <pc:sldMkLst>
          <pc:docMk/>
          <pc:sldMk cId="3697440884" sldId="291"/>
        </pc:sldMkLst>
      </pc:sldChg>
      <pc:sldChg chg="replTag delTag">
        <pc:chgData name="April Harper" userId="c2455cdd-e42c-4888-8f9c-1ad7c125cb1b" providerId="ADAL" clId="{02734457-A551-4919-9F37-AFFE5199C50C}" dt="2023-02-14T18:18:59.177" v="35"/>
        <pc:sldMkLst>
          <pc:docMk/>
          <pc:sldMk cId="333879506" sldId="293"/>
        </pc:sldMkLst>
      </pc:sldChg>
      <pc:sldChg chg="replTag delTag delCm">
        <pc:chgData name="April Harper" userId="c2455cdd-e42c-4888-8f9c-1ad7c125cb1b" providerId="ADAL" clId="{02734457-A551-4919-9F37-AFFE5199C50C}" dt="2023-02-14T18:20:24.568" v="57"/>
        <pc:sldMkLst>
          <pc:docMk/>
          <pc:sldMk cId="1607688961" sldId="294"/>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607688961" sldId="294"/>
                <pc2:cmMk id="{C07E81D7-9B7C-49B9-A828-623BD874C864}"/>
              </pc2:cmMkLst>
            </pc226:cmChg>
          </p:ext>
        </pc:extLst>
      </pc:sldChg>
      <pc:sldChg chg="replTag delTag delCm">
        <pc:chgData name="April Harper" userId="c2455cdd-e42c-4888-8f9c-1ad7c125cb1b" providerId="ADAL" clId="{02734457-A551-4919-9F37-AFFE5199C50C}" dt="2023-02-14T18:20:29.569" v="67"/>
        <pc:sldMkLst>
          <pc:docMk/>
          <pc:sldMk cId="1548632559" sldId="295"/>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548632559" sldId="295"/>
                <pc2:cmMk id="{D9B5A450-5719-493D-B012-70536F025275}"/>
              </pc2:cmMkLst>
            </pc226:cmChg>
          </p:ext>
        </pc:extLst>
      </pc:sldChg>
      <pc:sldChg chg="replTag delTag">
        <pc:chgData name="April Harper" userId="c2455cdd-e42c-4888-8f9c-1ad7c125cb1b" providerId="ADAL" clId="{02734457-A551-4919-9F37-AFFE5199C50C}" dt="2023-02-14T18:19:05.303" v="41"/>
        <pc:sldMkLst>
          <pc:docMk/>
          <pc:sldMk cId="3503103214" sldId="297"/>
        </pc:sldMkLst>
      </pc:sldChg>
      <pc:sldChg chg="del replTag delTag delCm">
        <pc:chgData name="April Harper" userId="c2455cdd-e42c-4888-8f9c-1ad7c125cb1b" providerId="ADAL" clId="{02734457-A551-4919-9F37-AFFE5199C50C}" dt="2023-02-14T18:18:38.749" v="9" actId="47"/>
        <pc:sldMkLst>
          <pc:docMk/>
          <pc:sldMk cId="1969121154" sldId="298"/>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969121154" sldId="298"/>
                <pc2:cmMk id="{35B8821D-1AC2-45AF-80E0-214E3EA4E363}"/>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969121154" sldId="298"/>
                <pc2:cmMk id="{8ACC67C3-0A51-44F7-89BF-834DA88D3015}"/>
              </pc2:cmMkLst>
            </pc226:cmChg>
          </p:ext>
        </pc:extLst>
      </pc:sldChg>
      <pc:sldChg chg="replTag delTag delCm">
        <pc:chgData name="April Harper" userId="c2455cdd-e42c-4888-8f9c-1ad7c125cb1b" providerId="ADAL" clId="{02734457-A551-4919-9F37-AFFE5199C50C}" dt="2023-02-14T18:18:53.531" v="31"/>
        <pc:sldMkLst>
          <pc:docMk/>
          <pc:sldMk cId="1762319777" sldId="299"/>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762319777" sldId="299"/>
                <pc2:cmMk id="{995940BC-7957-4008-93E7-E24CA325A76C}"/>
              </pc2:cmMkLst>
            </pc226:cmChg>
          </p:ext>
        </pc:extLst>
      </pc:sldChg>
      <pc:sldChg chg="delCm">
        <pc:chgData name="April Harper" userId="c2455cdd-e42c-4888-8f9c-1ad7c125cb1b" providerId="ADAL" clId="{02734457-A551-4919-9F37-AFFE5199C50C}" dt="2023-02-14T18:18:25.761" v="4"/>
        <pc:sldMkLst>
          <pc:docMk/>
          <pc:sldMk cId="1529317649" sldId="300"/>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529317649" sldId="300"/>
                <pc2:cmMk id="{D0A6DE25-2E79-4AF9-9B5F-57F0C1E383CE}"/>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529317649" sldId="300"/>
                <pc2:cmMk id="{4898EA3D-C5DC-4D8A-AD9A-82730914C5AC}"/>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529317649" sldId="300"/>
                <pc2:cmMk id="{ECFE71F7-D62B-4F1A-A4EF-B740440E2B77}"/>
              </pc2:cmMkLst>
            </pc226:cmChg>
          </p:ext>
        </pc:extLst>
      </pc:sldChg>
      <pc:sldChg chg="replTag delTag delCm">
        <pc:chgData name="April Harper" userId="c2455cdd-e42c-4888-8f9c-1ad7c125cb1b" providerId="ADAL" clId="{02734457-A551-4919-9F37-AFFE5199C50C}" dt="2023-02-14T18:18:41.375" v="15"/>
        <pc:sldMkLst>
          <pc:docMk/>
          <pc:sldMk cId="3889944245" sldId="301"/>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3889944245" sldId="301"/>
                <pc2:cmMk id="{EAC05724-8102-429D-AB12-1A80DA73E0CD}"/>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3889944245" sldId="301"/>
                <pc2:cmMk id="{A337D694-E5B2-4B7F-9CF7-5A7A43BFFD69}"/>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3889944245" sldId="301"/>
                <pc2:cmMk id="{0B7DE7BA-114A-4253-8160-5557DA7F9F85}"/>
              </pc2:cmMkLst>
            </pc226:cmChg>
          </p:ext>
        </pc:extLst>
      </pc:sldChg>
      <pc:sldChg chg="delCm">
        <pc:chgData name="April Harper" userId="c2455cdd-e42c-4888-8f9c-1ad7c125cb1b" providerId="ADAL" clId="{02734457-A551-4919-9F37-AFFE5199C50C}" dt="2023-02-14T18:18:25.761" v="4"/>
        <pc:sldMkLst>
          <pc:docMk/>
          <pc:sldMk cId="3945400971" sldId="302"/>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3945400971" sldId="302"/>
                <pc2:cmMk id="{B41E977C-D1D2-4EF9-B568-4643C5FF23C5}"/>
              </pc2:cmMkLst>
            </pc226:cmChg>
          </p:ext>
        </pc:extLst>
      </pc:sldChg>
      <pc:sldChg chg="delCm">
        <pc:chgData name="April Harper" userId="c2455cdd-e42c-4888-8f9c-1ad7c125cb1b" providerId="ADAL" clId="{02734457-A551-4919-9F37-AFFE5199C50C}" dt="2023-02-14T18:18:25.761" v="4"/>
        <pc:sldMkLst>
          <pc:docMk/>
          <pc:sldMk cId="1453629" sldId="305"/>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453629" sldId="305"/>
                <pc2:cmMk id="{CB790F12-BE80-4189-8EE0-DC42038CA700}"/>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453629" sldId="305"/>
                <pc2:cmMk id="{9899E7CF-37F7-43A0-AF39-8CE5E8DA1680}"/>
              </pc2:cmMkLst>
            </pc226:cmChg>
          </p:ext>
        </pc:extLst>
      </pc:sldChg>
      <pc:sldChg chg="replTag delTag">
        <pc:chgData name="April Harper" userId="c2455cdd-e42c-4888-8f9c-1ad7c125cb1b" providerId="ADAL" clId="{02734457-A551-4919-9F37-AFFE5199C50C}" dt="2023-02-14T18:21:42.532" v="79"/>
        <pc:sldMkLst>
          <pc:docMk/>
          <pc:sldMk cId="1498188941" sldId="307"/>
        </pc:sldMkLst>
      </pc:sldChg>
      <pc:sldChg chg="addSp delSp modSp mod replTag delTag delCm">
        <pc:chgData name="April Harper" userId="c2455cdd-e42c-4888-8f9c-1ad7c125cb1b" providerId="ADAL" clId="{02734457-A551-4919-9F37-AFFE5199C50C}" dt="2023-02-14T18:37:51.553" v="106" actId="1076"/>
        <pc:sldMkLst>
          <pc:docMk/>
          <pc:sldMk cId="1435955202" sldId="309"/>
        </pc:sldMkLst>
        <pc:picChg chg="add mod">
          <ac:chgData name="April Harper" userId="c2455cdd-e42c-4888-8f9c-1ad7c125cb1b" providerId="ADAL" clId="{02734457-A551-4919-9F37-AFFE5199C50C}" dt="2023-02-14T18:37:51.553" v="106" actId="1076"/>
          <ac:picMkLst>
            <pc:docMk/>
            <pc:sldMk cId="1435955202" sldId="309"/>
            <ac:picMk id="4" creationId="{3A8BB69A-4176-84D0-9144-9F7204B9711E}"/>
          </ac:picMkLst>
        </pc:picChg>
        <pc:picChg chg="del">
          <ac:chgData name="April Harper" userId="c2455cdd-e42c-4888-8f9c-1ad7c125cb1b" providerId="ADAL" clId="{02734457-A551-4919-9F37-AFFE5199C50C}" dt="2023-02-14T18:37:21.998" v="100" actId="478"/>
          <ac:picMkLst>
            <pc:docMk/>
            <pc:sldMk cId="1435955202" sldId="309"/>
            <ac:picMk id="11" creationId="{7A08222B-A43F-C696-1D73-4A0E790E6547}"/>
          </ac:picMkLst>
        </pc:pic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435955202" sldId="309"/>
                <pc2:cmMk id="{D14FD995-2575-4DC3-93FE-7F9F1E4165D8}"/>
              </pc2:cmMkLst>
            </pc226:cmChg>
          </p:ext>
        </pc:extLst>
      </pc:sldChg>
      <pc:sldChg chg="delCm">
        <pc:chgData name="April Harper" userId="c2455cdd-e42c-4888-8f9c-1ad7c125cb1b" providerId="ADAL" clId="{02734457-A551-4919-9F37-AFFE5199C50C}" dt="2023-02-14T18:18:25.761" v="4"/>
        <pc:sldMkLst>
          <pc:docMk/>
          <pc:sldMk cId="1382676439" sldId="310"/>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382676439" sldId="310"/>
                <pc2:cmMk id="{01BD8D99-287B-43AF-AB07-1EBDF15AA1F8}"/>
              </pc2:cmMkLst>
            </pc226:cmChg>
          </p:ext>
        </pc:extLst>
      </pc:sldChg>
      <pc:sldChg chg="replTag delTag delCm">
        <pc:chgData name="April Harper" userId="c2455cdd-e42c-4888-8f9c-1ad7c125cb1b" providerId="ADAL" clId="{02734457-A551-4919-9F37-AFFE5199C50C}" dt="2023-02-14T18:18:50.274" v="25"/>
        <pc:sldMkLst>
          <pc:docMk/>
          <pc:sldMk cId="2538971341" sldId="312"/>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2538971341" sldId="312"/>
                <pc2:cmMk id="{18280FA4-84AE-4DB0-88E3-BDE8CD236785}"/>
              </pc2:cmMkLst>
            </pc226:cmChg>
          </p:ext>
        </pc:extLst>
      </pc:sldChg>
      <pc:sldChg chg="replTag delTag">
        <pc:chgData name="April Harper" userId="c2455cdd-e42c-4888-8f9c-1ad7c125cb1b" providerId="ADAL" clId="{02734457-A551-4919-9F37-AFFE5199C50C}" dt="2023-02-14T18:20:10.103" v="43"/>
        <pc:sldMkLst>
          <pc:docMk/>
          <pc:sldMk cId="1379055304" sldId="313"/>
        </pc:sldMkLst>
      </pc:sldChg>
      <pc:sldChg chg="addSp delSp modSp mod replTag delTag delCm">
        <pc:chgData name="April Harper" userId="c2455cdd-e42c-4888-8f9c-1ad7c125cb1b" providerId="ADAL" clId="{02734457-A551-4919-9F37-AFFE5199C50C}" dt="2023-02-14T18:36:38.879" v="95" actId="26606"/>
        <pc:sldMkLst>
          <pc:docMk/>
          <pc:sldMk cId="1589080332" sldId="314"/>
        </pc:sldMkLst>
        <pc:spChg chg="mod">
          <ac:chgData name="April Harper" userId="c2455cdd-e42c-4888-8f9c-1ad7c125cb1b" providerId="ADAL" clId="{02734457-A551-4919-9F37-AFFE5199C50C}" dt="2023-02-14T18:36:38.879" v="95" actId="26606"/>
          <ac:spMkLst>
            <pc:docMk/>
            <pc:sldMk cId="1589080332" sldId="314"/>
            <ac:spMk id="2" creationId="{927EB4C5-1C19-28DA-E284-FDAA446B73D5}"/>
          </ac:spMkLst>
        </pc:spChg>
        <pc:spChg chg="add del">
          <ac:chgData name="April Harper" userId="c2455cdd-e42c-4888-8f9c-1ad7c125cb1b" providerId="ADAL" clId="{02734457-A551-4919-9F37-AFFE5199C50C}" dt="2023-02-14T18:35:26.401" v="91" actId="22"/>
          <ac:spMkLst>
            <pc:docMk/>
            <pc:sldMk cId="1589080332" sldId="314"/>
            <ac:spMk id="5" creationId="{FF6BF65C-9D41-AE49-B145-0C947A0CBEAB}"/>
          </ac:spMkLst>
        </pc:spChg>
        <pc:spChg chg="mod">
          <ac:chgData name="April Harper" userId="c2455cdd-e42c-4888-8f9c-1ad7c125cb1b" providerId="ADAL" clId="{02734457-A551-4919-9F37-AFFE5199C50C}" dt="2023-02-14T18:36:38.879" v="95" actId="26606"/>
          <ac:spMkLst>
            <pc:docMk/>
            <pc:sldMk cId="1589080332" sldId="314"/>
            <ac:spMk id="9" creationId="{39160A7A-BCCE-47C0-81D1-91EB7E33B465}"/>
          </ac:spMkLst>
        </pc:spChg>
        <pc:spChg chg="del">
          <ac:chgData name="April Harper" userId="c2455cdd-e42c-4888-8f9c-1ad7c125cb1b" providerId="ADAL" clId="{02734457-A551-4919-9F37-AFFE5199C50C}" dt="2023-02-14T18:36:38.879" v="95" actId="26606"/>
          <ac:spMkLst>
            <pc:docMk/>
            <pc:sldMk cId="1589080332" sldId="314"/>
            <ac:spMk id="19" creationId="{F13C74B1-5B17-4795-BED0-7140497B445A}"/>
          </ac:spMkLst>
        </pc:spChg>
        <pc:spChg chg="del">
          <ac:chgData name="April Harper" userId="c2455cdd-e42c-4888-8f9c-1ad7c125cb1b" providerId="ADAL" clId="{02734457-A551-4919-9F37-AFFE5199C50C}" dt="2023-02-14T18:36:38.879" v="95" actId="26606"/>
          <ac:spMkLst>
            <pc:docMk/>
            <pc:sldMk cId="1589080332" sldId="314"/>
            <ac:spMk id="21" creationId="{D4974D33-8DC5-464E-8C6D-BE58F0669C17}"/>
          </ac:spMkLst>
        </pc:spChg>
        <pc:spChg chg="add">
          <ac:chgData name="April Harper" userId="c2455cdd-e42c-4888-8f9c-1ad7c125cb1b" providerId="ADAL" clId="{02734457-A551-4919-9F37-AFFE5199C50C}" dt="2023-02-14T18:36:38.879" v="95" actId="26606"/>
          <ac:spMkLst>
            <pc:docMk/>
            <pc:sldMk cId="1589080332" sldId="314"/>
            <ac:spMk id="26" creationId="{743AA782-23D1-4521-8CAD-47662984AA08}"/>
          </ac:spMkLst>
        </pc:spChg>
        <pc:spChg chg="add">
          <ac:chgData name="April Harper" userId="c2455cdd-e42c-4888-8f9c-1ad7c125cb1b" providerId="ADAL" clId="{02734457-A551-4919-9F37-AFFE5199C50C}" dt="2023-02-14T18:36:38.879" v="95" actId="26606"/>
          <ac:spMkLst>
            <pc:docMk/>
            <pc:sldMk cId="1589080332" sldId="314"/>
            <ac:spMk id="28" creationId="{650D18FE-0824-4A46-B22C-A86B52E5780A}"/>
          </ac:spMkLst>
        </pc:spChg>
        <pc:picChg chg="del">
          <ac:chgData name="April Harper" userId="c2455cdd-e42c-4888-8f9c-1ad7c125cb1b" providerId="ADAL" clId="{02734457-A551-4919-9F37-AFFE5199C50C}" dt="2023-02-14T18:35:06.975" v="88" actId="478"/>
          <ac:picMkLst>
            <pc:docMk/>
            <pc:sldMk cId="1589080332" sldId="314"/>
            <ac:picMk id="4" creationId="{64E6852F-64F4-9606-4B19-434393FAE93B}"/>
          </ac:picMkLst>
        </pc:picChg>
        <pc:picChg chg="add mod">
          <ac:chgData name="April Harper" userId="c2455cdd-e42c-4888-8f9c-1ad7c125cb1b" providerId="ADAL" clId="{02734457-A551-4919-9F37-AFFE5199C50C}" dt="2023-02-14T18:36:38.879" v="95" actId="26606"/>
          <ac:picMkLst>
            <pc:docMk/>
            <pc:sldMk cId="1589080332" sldId="314"/>
            <ac:picMk id="7" creationId="{F83E3ACC-087A-AD7B-FDBA-C3E408703AF2}"/>
          </ac:picMkLst>
        </pc:pic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1589080332" sldId="314"/>
                <pc2:cmMk id="{D56718C5-2FB1-4D7C-8043-B6DD80EF3C32}"/>
              </pc2:cmMkLst>
            </pc226:cmChg>
          </p:ext>
        </pc:extLst>
      </pc:sldChg>
      <pc:sldChg chg="replTag delTag">
        <pc:chgData name="April Harper" userId="c2455cdd-e42c-4888-8f9c-1ad7c125cb1b" providerId="ADAL" clId="{02734457-A551-4919-9F37-AFFE5199C50C}" dt="2023-02-14T18:20:30.640" v="73"/>
        <pc:sldMkLst>
          <pc:docMk/>
          <pc:sldMk cId="1447641297" sldId="315"/>
        </pc:sldMkLst>
      </pc:sldChg>
      <pc:sldChg chg="replTag delTag delCm">
        <pc:chgData name="April Harper" userId="c2455cdd-e42c-4888-8f9c-1ad7c125cb1b" providerId="ADAL" clId="{02734457-A551-4919-9F37-AFFE5199C50C}" dt="2023-02-14T18:20:30.095" v="69"/>
        <pc:sldMkLst>
          <pc:docMk/>
          <pc:sldMk cId="952934926" sldId="316"/>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952934926" sldId="316"/>
                <pc2:cmMk id="{021F501F-2037-46AA-B515-C1C189EE8BF7}"/>
              </pc2:cmMkLst>
            </pc226:cmChg>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952934926" sldId="316"/>
                <pc2:cmMk id="{11FDBC87-859D-4B41-A162-B8F7DC4BD2EE}"/>
              </pc2:cmMkLst>
            </pc226:cmChg>
          </p:ext>
        </pc:extLst>
      </pc:sldChg>
      <pc:sldChg chg="replTag delTag">
        <pc:chgData name="April Harper" userId="c2455cdd-e42c-4888-8f9c-1ad7c125cb1b" providerId="ADAL" clId="{02734457-A551-4919-9F37-AFFE5199C50C}" dt="2023-02-14T18:21:44.125" v="81"/>
        <pc:sldMkLst>
          <pc:docMk/>
          <pc:sldMk cId="1370598250" sldId="318"/>
        </pc:sldMkLst>
      </pc:sldChg>
      <pc:sldChg chg="replTag delTag">
        <pc:chgData name="April Harper" userId="c2455cdd-e42c-4888-8f9c-1ad7c125cb1b" providerId="ADAL" clId="{02734457-A551-4919-9F37-AFFE5199C50C}" dt="2023-02-14T18:21:39.371" v="77"/>
        <pc:sldMkLst>
          <pc:docMk/>
          <pc:sldMk cId="4258665671" sldId="319"/>
        </pc:sldMkLst>
      </pc:sldChg>
      <pc:sldChg chg="replTag delTag">
        <pc:chgData name="April Harper" userId="c2455cdd-e42c-4888-8f9c-1ad7c125cb1b" providerId="ADAL" clId="{02734457-A551-4919-9F37-AFFE5199C50C}" dt="2023-02-14T18:18:54.740" v="33"/>
        <pc:sldMkLst>
          <pc:docMk/>
          <pc:sldMk cId="4004566957" sldId="322"/>
        </pc:sldMkLst>
      </pc:sldChg>
      <pc:sldChg chg="replTag delTag delCm">
        <pc:chgData name="April Harper" userId="c2455cdd-e42c-4888-8f9c-1ad7c125cb1b" providerId="ADAL" clId="{02734457-A551-4919-9F37-AFFE5199C50C}" dt="2023-02-14T18:21:49.010" v="83"/>
        <pc:sldMkLst>
          <pc:docMk/>
          <pc:sldMk cId="4157984432" sldId="325"/>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4157984432" sldId="325"/>
                <pc2:cmMk id="{2C449E2C-4E0F-4F3E-BEE4-36DBDF0582A5}"/>
              </pc2:cmMkLst>
            </pc226:cmChg>
          </p:ext>
        </pc:extLst>
      </pc:sldChg>
      <pc:sldChg chg="replTag delTag delCm">
        <pc:chgData name="April Harper" userId="c2455cdd-e42c-4888-8f9c-1ad7c125cb1b" providerId="ADAL" clId="{02734457-A551-4919-9F37-AFFE5199C50C}" dt="2023-02-14T18:18:44.933" v="19"/>
        <pc:sldMkLst>
          <pc:docMk/>
          <pc:sldMk cId="4147810128" sldId="326"/>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2734457-A551-4919-9F37-AFFE5199C50C}" dt="2023-02-14T18:18:25.761" v="4"/>
              <pc2:cmMkLst xmlns:pc2="http://schemas.microsoft.com/office/powerpoint/2019/9/main/command">
                <pc:docMk/>
                <pc:sldMk cId="4147810128" sldId="326"/>
                <pc2:cmMk id="{808DBDB7-0823-4752-AF6A-DE0F450A0BE6}"/>
              </pc2:cmMkLst>
            </pc226:cmChg>
          </p:ext>
        </pc:extLst>
      </pc:sldChg>
    </pc:docChg>
  </pc:docChgLst>
  <pc:docChgLst>
    <pc:chgData name="April Harper" userId="c2455cdd-e42c-4888-8f9c-1ad7c125cb1b" providerId="ADAL" clId="{F3444B10-45D5-417D-938C-1035685BFD2A}"/>
    <pc:docChg chg="undo custSel addSld modSld replTag delTag">
      <pc:chgData name="April Harper" userId="c2455cdd-e42c-4888-8f9c-1ad7c125cb1b" providerId="ADAL" clId="{F3444B10-45D5-417D-938C-1035685BFD2A}" dt="2023-02-07T18:44:14.652" v="3373"/>
      <pc:docMkLst>
        <pc:docMk/>
      </pc:docMkLst>
      <pc:sldChg chg="replTag delTag">
        <pc:chgData name="April Harper" userId="c2455cdd-e42c-4888-8f9c-1ad7c125cb1b" providerId="ADAL" clId="{F3444B10-45D5-417D-938C-1035685BFD2A}" dt="2023-02-07T16:53:45.977" v="3066"/>
        <pc:sldMkLst>
          <pc:docMk/>
          <pc:sldMk cId="3460691514" sldId="256"/>
        </pc:sldMkLst>
      </pc:sldChg>
      <pc:sldChg chg="replTag delTag">
        <pc:chgData name="April Harper" userId="c2455cdd-e42c-4888-8f9c-1ad7c125cb1b" providerId="ADAL" clId="{F3444B10-45D5-417D-938C-1035685BFD2A}" dt="2023-02-07T18:36:47.900" v="3297"/>
        <pc:sldMkLst>
          <pc:docMk/>
          <pc:sldMk cId="3745226822" sldId="272"/>
        </pc:sldMkLst>
      </pc:sldChg>
      <pc:sldChg chg="replTag delTag">
        <pc:chgData name="April Harper" userId="c2455cdd-e42c-4888-8f9c-1ad7c125cb1b" providerId="ADAL" clId="{F3444B10-45D5-417D-938C-1035685BFD2A}" dt="2023-02-07T15:33:03.065" v="2769"/>
        <pc:sldMkLst>
          <pc:docMk/>
          <pc:sldMk cId="2900716093" sldId="276"/>
        </pc:sldMkLst>
      </pc:sldChg>
      <pc:sldChg chg="replTag delTag">
        <pc:chgData name="April Harper" userId="c2455cdd-e42c-4888-8f9c-1ad7c125cb1b" providerId="ADAL" clId="{F3444B10-45D5-417D-938C-1035685BFD2A}" dt="2023-02-07T18:36:46.628" v="3291"/>
        <pc:sldMkLst>
          <pc:docMk/>
          <pc:sldMk cId="556854059" sldId="277"/>
        </pc:sldMkLst>
      </pc:sldChg>
      <pc:sldChg chg="replTag delTag">
        <pc:chgData name="April Harper" userId="c2455cdd-e42c-4888-8f9c-1ad7c125cb1b" providerId="ADAL" clId="{F3444B10-45D5-417D-938C-1035685BFD2A}" dt="2023-02-07T18:36:47.414" v="3295"/>
        <pc:sldMkLst>
          <pc:docMk/>
          <pc:sldMk cId="1427966690" sldId="280"/>
        </pc:sldMkLst>
      </pc:sldChg>
      <pc:sldChg chg="replTag delTag">
        <pc:chgData name="April Harper" userId="c2455cdd-e42c-4888-8f9c-1ad7c125cb1b" providerId="ADAL" clId="{F3444B10-45D5-417D-938C-1035685BFD2A}" dt="2023-02-07T15:33:02.648" v="2767"/>
        <pc:sldMkLst>
          <pc:docMk/>
          <pc:sldMk cId="3731854960" sldId="283"/>
        </pc:sldMkLst>
      </pc:sldChg>
      <pc:sldChg chg="replTag delTag">
        <pc:chgData name="April Harper" userId="c2455cdd-e42c-4888-8f9c-1ad7c125cb1b" providerId="ADAL" clId="{F3444B10-45D5-417D-938C-1035685BFD2A}" dt="2023-02-07T18:36:47.230" v="3293"/>
        <pc:sldMkLst>
          <pc:docMk/>
          <pc:sldMk cId="84021407" sldId="289"/>
        </pc:sldMkLst>
      </pc:sldChg>
      <pc:sldChg chg="replTag delTag">
        <pc:chgData name="April Harper" userId="c2455cdd-e42c-4888-8f9c-1ad7c125cb1b" providerId="ADAL" clId="{F3444B10-45D5-417D-938C-1035685BFD2A}" dt="2023-02-07T15:33:02.162" v="2765"/>
        <pc:sldMkLst>
          <pc:docMk/>
          <pc:sldMk cId="3697440884" sldId="291"/>
        </pc:sldMkLst>
      </pc:sldChg>
      <pc:sldChg chg="replTag delTag">
        <pc:chgData name="April Harper" userId="c2455cdd-e42c-4888-8f9c-1ad7c125cb1b" providerId="ADAL" clId="{F3444B10-45D5-417D-938C-1035685BFD2A}" dt="2023-02-07T18:36:48.054" v="3303"/>
        <pc:sldMkLst>
          <pc:docMk/>
          <pc:sldMk cId="3363980875" sldId="292"/>
        </pc:sldMkLst>
      </pc:sldChg>
      <pc:sldChg chg="replTag delTag">
        <pc:chgData name="April Harper" userId="c2455cdd-e42c-4888-8f9c-1ad7c125cb1b" providerId="ADAL" clId="{F3444B10-45D5-417D-938C-1035685BFD2A}" dt="2023-02-07T18:36:49.688" v="3319"/>
        <pc:sldMkLst>
          <pc:docMk/>
          <pc:sldMk cId="333879506" sldId="293"/>
        </pc:sldMkLst>
      </pc:sldChg>
      <pc:sldChg chg="replTag delTag modCm">
        <pc:chgData name="April Harper" userId="c2455cdd-e42c-4888-8f9c-1ad7c125cb1b" providerId="ADAL" clId="{F3444B10-45D5-417D-938C-1035685BFD2A}" dt="2023-02-07T18:36:50.838" v="3325"/>
        <pc:sldMkLst>
          <pc:docMk/>
          <pc:sldMk cId="1607688961" sldId="294"/>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4:40:05.647" v="753"/>
              <pc2:cmMkLst xmlns:pc2="http://schemas.microsoft.com/office/powerpoint/2019/9/main/command">
                <pc:docMk/>
                <pc:sldMk cId="1607688961" sldId="294"/>
                <pc2:cmMk id="{C07E81D7-9B7C-49B9-A828-623BD874C864}"/>
              </pc2:cmMkLst>
            </pc226:cmChg>
          </p:ext>
        </pc:extLst>
      </pc:sldChg>
      <pc:sldChg chg="addSp delSp modSp mod replTag delTag modCm">
        <pc:chgData name="April Harper" userId="c2455cdd-e42c-4888-8f9c-1ad7c125cb1b" providerId="ADAL" clId="{F3444B10-45D5-417D-938C-1035685BFD2A}" dt="2023-02-07T18:44:01.394" v="3354"/>
        <pc:sldMkLst>
          <pc:docMk/>
          <pc:sldMk cId="1548632559" sldId="295"/>
        </pc:sldMkLst>
        <pc:spChg chg="add mod">
          <ac:chgData name="April Harper" userId="c2455cdd-e42c-4888-8f9c-1ad7c125cb1b" providerId="ADAL" clId="{F3444B10-45D5-417D-938C-1035685BFD2A}" dt="2023-02-07T14:31:43.759" v="519" actId="113"/>
          <ac:spMkLst>
            <pc:docMk/>
            <pc:sldMk cId="1548632559" sldId="295"/>
            <ac:spMk id="4" creationId="{5E89523B-1FD2-DB12-93BE-7570EBDFC141}"/>
          </ac:spMkLst>
        </pc:spChg>
        <pc:graphicFrameChg chg="del mod">
          <ac:chgData name="April Harper" userId="c2455cdd-e42c-4888-8f9c-1ad7c125cb1b" providerId="ADAL" clId="{F3444B10-45D5-417D-938C-1035685BFD2A}" dt="2023-02-07T14:31:03.605" v="453" actId="478"/>
          <ac:graphicFrameMkLst>
            <pc:docMk/>
            <pc:sldMk cId="1548632559" sldId="295"/>
            <ac:graphicFrameMk id="3" creationId="{3F28EA40-8460-35E6-5413-D83B670D966B}"/>
          </ac:graphicFrameMkLst>
        </pc:graphicFrame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4:40:36.556" v="765"/>
              <pc2:cmMkLst xmlns:pc2="http://schemas.microsoft.com/office/powerpoint/2019/9/main/command">
                <pc:docMk/>
                <pc:sldMk cId="1548632559" sldId="295"/>
                <pc2:cmMk id="{D9B5A450-5719-493D-B012-70536F025275}"/>
              </pc2:cmMkLst>
            </pc226:cmChg>
          </p:ext>
        </pc:extLst>
      </pc:sldChg>
      <pc:sldChg chg="replTag delTag">
        <pc:chgData name="April Harper" userId="c2455cdd-e42c-4888-8f9c-1ad7c125cb1b" providerId="ADAL" clId="{F3444B10-45D5-417D-938C-1035685BFD2A}" dt="2023-02-07T18:44:03.638" v="3360"/>
        <pc:sldMkLst>
          <pc:docMk/>
          <pc:sldMk cId="2564492887" sldId="296"/>
        </pc:sldMkLst>
      </pc:sldChg>
      <pc:sldChg chg="replTag delTag">
        <pc:chgData name="April Harper" userId="c2455cdd-e42c-4888-8f9c-1ad7c125cb1b" providerId="ADAL" clId="{F3444B10-45D5-417D-938C-1035685BFD2A}" dt="2023-02-07T18:36:50.089" v="3321"/>
        <pc:sldMkLst>
          <pc:docMk/>
          <pc:sldMk cId="3503103214" sldId="297"/>
        </pc:sldMkLst>
      </pc:sldChg>
      <pc:sldChg chg="modSp mod replTag delTag modShow modCm modNotesTx">
        <pc:chgData name="April Harper" userId="c2455cdd-e42c-4888-8f9c-1ad7c125cb1b" providerId="ADAL" clId="{F3444B10-45D5-417D-938C-1035685BFD2A}" dt="2023-02-07T18:36:48.201" v="3309"/>
        <pc:sldMkLst>
          <pc:docMk/>
          <pc:sldMk cId="1969121154" sldId="298"/>
        </pc:sldMkLst>
        <pc:spChg chg="mod">
          <ac:chgData name="April Harper" userId="c2455cdd-e42c-4888-8f9c-1ad7c125cb1b" providerId="ADAL" clId="{F3444B10-45D5-417D-938C-1035685BFD2A}" dt="2023-02-07T14:59:57.267" v="1393" actId="20577"/>
          <ac:spMkLst>
            <pc:docMk/>
            <pc:sldMk cId="1969121154" sldId="298"/>
            <ac:spMk id="2" creationId="{D9AFFDF1-E095-3DF2-D554-13B05ADC5E6B}"/>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5:05:12.814" v="1441"/>
              <pc2:cmMkLst xmlns:pc2="http://schemas.microsoft.com/office/powerpoint/2019/9/main/command">
                <pc:docMk/>
                <pc:sldMk cId="1969121154" sldId="298"/>
                <pc2:cmMk id="{35B8821D-1AC2-45AF-80E0-214E3EA4E363}"/>
              </pc2:cmMkLst>
            </pc226:cmChg>
            <pc226:cmChg xmlns:pc226="http://schemas.microsoft.com/office/powerpoint/2022/06/main/command" chg="">
              <pc226:chgData name="April Harper" userId="c2455cdd-e42c-4888-8f9c-1ad7c125cb1b" providerId="ADAL" clId="{F3444B10-45D5-417D-938C-1035685BFD2A}" dt="2023-02-07T15:10:53.028" v="1637"/>
              <pc2:cmMkLst xmlns:pc2="http://schemas.microsoft.com/office/powerpoint/2019/9/main/command">
                <pc:docMk/>
                <pc:sldMk cId="1969121154" sldId="298"/>
                <pc2:cmMk id="{8ACC67C3-0A51-44F7-89BF-834DA88D3015}"/>
              </pc2:cmMkLst>
              <pc226:cmRplyChg chg="add">
                <pc226:chgData name="April Harper" userId="c2455cdd-e42c-4888-8f9c-1ad7c125cb1b" providerId="ADAL" clId="{F3444B10-45D5-417D-938C-1035685BFD2A}" dt="2023-02-07T15:01:19.509" v="1394"/>
                <pc2:cmRplyMkLst xmlns:pc2="http://schemas.microsoft.com/office/powerpoint/2019/9/main/command">
                  <pc:docMk/>
                  <pc:sldMk cId="1969121154" sldId="298"/>
                  <pc2:cmMk id="{8ACC67C3-0A51-44F7-89BF-834DA88D3015}"/>
                  <pc2:cmRplyMk id="{C4529C30-BF78-412F-8C5A-D31D52CF7DB0}"/>
                </pc2:cmRplyMkLst>
              </pc226:cmRplyChg>
              <pc226:cmRplyChg chg="add">
                <pc226:chgData name="April Harper" userId="c2455cdd-e42c-4888-8f9c-1ad7c125cb1b" providerId="ADAL" clId="{F3444B10-45D5-417D-938C-1035685BFD2A}" dt="2023-02-07T15:10:53.028" v="1637"/>
                <pc2:cmRplyMkLst xmlns:pc2="http://schemas.microsoft.com/office/powerpoint/2019/9/main/command">
                  <pc:docMk/>
                  <pc:sldMk cId="1969121154" sldId="298"/>
                  <pc2:cmMk id="{8ACC67C3-0A51-44F7-89BF-834DA88D3015}"/>
                  <pc2:cmRplyMk id="{ACDABFBA-6EF3-486D-81FA-1EF3AC0742F1}"/>
                </pc2:cmRplyMkLst>
              </pc226:cmRplyChg>
            </pc226:cmChg>
          </p:ext>
        </pc:extLst>
      </pc:sldChg>
      <pc:sldChg chg="modSp replTag delTag modCm modNotesTx">
        <pc:chgData name="April Harper" userId="c2455cdd-e42c-4888-8f9c-1ad7c125cb1b" providerId="ADAL" clId="{F3444B10-45D5-417D-938C-1035685BFD2A}" dt="2023-02-07T18:36:48.917" v="3315"/>
        <pc:sldMkLst>
          <pc:docMk/>
          <pc:sldMk cId="1762319777" sldId="299"/>
        </pc:sldMkLst>
        <pc:graphicFrameChg chg="mod">
          <ac:chgData name="April Harper" userId="c2455cdd-e42c-4888-8f9c-1ad7c125cb1b" providerId="ADAL" clId="{F3444B10-45D5-417D-938C-1035685BFD2A}" dt="2023-02-07T15:31:44.929" v="2755" actId="20577"/>
          <ac:graphicFrameMkLst>
            <pc:docMk/>
            <pc:sldMk cId="1762319777" sldId="299"/>
            <ac:graphicFrameMk id="5" creationId="{10A1D9A8-92BD-A31A-D43D-6411E36D59FC}"/>
          </ac:graphicFrameMkLst>
        </pc:graphicFrame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5:32:45.907" v="2759"/>
              <pc2:cmMkLst xmlns:pc2="http://schemas.microsoft.com/office/powerpoint/2019/9/main/command">
                <pc:docMk/>
                <pc:sldMk cId="1762319777" sldId="299"/>
                <pc2:cmMk id="{995940BC-7957-4008-93E7-E24CA325A76C}"/>
              </pc2:cmMkLst>
              <pc226:cmRplyChg chg="add">
                <pc226:chgData name="April Harper" userId="c2455cdd-e42c-4888-8f9c-1ad7c125cb1b" providerId="ADAL" clId="{F3444B10-45D5-417D-938C-1035685BFD2A}" dt="2023-02-07T15:32:43.755" v="2758"/>
                <pc2:cmRplyMkLst xmlns:pc2="http://schemas.microsoft.com/office/powerpoint/2019/9/main/command">
                  <pc:docMk/>
                  <pc:sldMk cId="1762319777" sldId="299"/>
                  <pc2:cmMk id="{995940BC-7957-4008-93E7-E24CA325A76C}"/>
                  <pc2:cmRplyMk id="{3084AC1B-B24F-4F78-A334-98D526C78DED}"/>
                </pc2:cmRplyMkLst>
              </pc226:cmRplyChg>
            </pc226:cmChg>
          </p:ext>
        </pc:extLst>
      </pc:sldChg>
      <pc:sldChg chg="modSp mod replTag delTag modCm modNotesTx">
        <pc:chgData name="April Harper" userId="c2455cdd-e42c-4888-8f9c-1ad7c125cb1b" providerId="ADAL" clId="{F3444B10-45D5-417D-938C-1035685BFD2A}" dt="2023-02-07T18:36:48.085" v="3305"/>
        <pc:sldMkLst>
          <pc:docMk/>
          <pc:sldMk cId="1529317649" sldId="300"/>
        </pc:sldMkLst>
        <pc:spChg chg="mod">
          <ac:chgData name="April Harper" userId="c2455cdd-e42c-4888-8f9c-1ad7c125cb1b" providerId="ADAL" clId="{F3444B10-45D5-417D-938C-1035685BFD2A}" dt="2023-02-07T14:47:38.835" v="809" actId="1035"/>
          <ac:spMkLst>
            <pc:docMk/>
            <pc:sldMk cId="1529317649" sldId="300"/>
            <ac:spMk id="7" creationId="{F1614725-7050-97A2-1626-C9123AB94ED7}"/>
          </ac:spMkLst>
        </pc:spChg>
        <pc:graphicFrameChg chg="modGraphic">
          <ac:chgData name="April Harper" userId="c2455cdd-e42c-4888-8f9c-1ad7c125cb1b" providerId="ADAL" clId="{F3444B10-45D5-417D-938C-1035685BFD2A}" dt="2023-02-07T14:46:57.218" v="781" actId="403"/>
          <ac:graphicFrameMkLst>
            <pc:docMk/>
            <pc:sldMk cId="1529317649" sldId="300"/>
            <ac:graphicFrameMk id="5" creationId="{9E5EAB87-47FF-1816-54B0-504EA8EBE96F}"/>
          </ac:graphicFrameMkLst>
        </pc:graphicFrame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8:36:37.729" v="3277"/>
              <pc2:cmMkLst xmlns:pc2="http://schemas.microsoft.com/office/powerpoint/2019/9/main/command">
                <pc:docMk/>
                <pc:sldMk cId="1529317649" sldId="300"/>
                <pc2:cmMk id="{4898EA3D-C5DC-4D8A-AD9A-82730914C5AC}"/>
              </pc2:cmMkLst>
              <pc226:cmRplyChg chg="add mod">
                <pc226:chgData name="April Harper" userId="c2455cdd-e42c-4888-8f9c-1ad7c125cb1b" providerId="ADAL" clId="{F3444B10-45D5-417D-938C-1035685BFD2A}" dt="2023-02-07T14:48:11.024" v="811"/>
                <pc2:cmRplyMkLst xmlns:pc2="http://schemas.microsoft.com/office/powerpoint/2019/9/main/command">
                  <pc:docMk/>
                  <pc:sldMk cId="1529317649" sldId="300"/>
                  <pc2:cmMk id="{4898EA3D-C5DC-4D8A-AD9A-82730914C5AC}"/>
                  <pc2:cmRplyMk id="{914030D2-F593-4D46-B6E4-CE03B893758E}"/>
                </pc2:cmRplyMkLst>
              </pc226:cmRplyChg>
            </pc226:cmChg>
            <pc226:cmChg xmlns:pc226="http://schemas.microsoft.com/office/powerpoint/2022/06/main/command" chg="mod">
              <pc226:chgData name="April Harper" userId="c2455cdd-e42c-4888-8f9c-1ad7c125cb1b" providerId="ADAL" clId="{F3444B10-45D5-417D-938C-1035685BFD2A}" dt="2023-02-07T14:46:47.095" v="778"/>
              <pc2:cmMkLst xmlns:pc2="http://schemas.microsoft.com/office/powerpoint/2019/9/main/command">
                <pc:docMk/>
                <pc:sldMk cId="1529317649" sldId="300"/>
                <pc2:cmMk id="{ECFE71F7-D62B-4F1A-A4EF-B740440E2B77}"/>
              </pc2:cmMkLst>
            </pc226:cmChg>
          </p:ext>
        </pc:extLst>
      </pc:sldChg>
      <pc:sldChg chg="modSp mod replTag delTag modCm modNotesTx">
        <pc:chgData name="April Harper" userId="c2455cdd-e42c-4888-8f9c-1ad7c125cb1b" providerId="ADAL" clId="{F3444B10-45D5-417D-938C-1035685BFD2A}" dt="2023-02-07T18:36:48.185" v="3307"/>
        <pc:sldMkLst>
          <pc:docMk/>
          <pc:sldMk cId="3889944245" sldId="301"/>
        </pc:sldMkLst>
        <pc:spChg chg="mod">
          <ac:chgData name="April Harper" userId="c2455cdd-e42c-4888-8f9c-1ad7c125cb1b" providerId="ADAL" clId="{F3444B10-45D5-417D-938C-1035685BFD2A}" dt="2023-02-07T14:54:22.160" v="1251" actId="20577"/>
          <ac:spMkLst>
            <pc:docMk/>
            <pc:sldMk cId="3889944245" sldId="301"/>
            <ac:spMk id="3" creationId="{A4B6D4D6-4E6F-8650-C07C-02736AABEA5B}"/>
          </ac:spMkLst>
        </pc:spChg>
        <pc:spChg chg="mod">
          <ac:chgData name="April Harper" userId="c2455cdd-e42c-4888-8f9c-1ad7c125cb1b" providerId="ADAL" clId="{F3444B10-45D5-417D-938C-1035685BFD2A}" dt="2023-02-07T14:53:02.927" v="1067" actId="14100"/>
          <ac:spMkLst>
            <pc:docMk/>
            <pc:sldMk cId="3889944245" sldId="301"/>
            <ac:spMk id="7" creationId="{062E3B42-B277-EF32-FF06-EC559577D19A}"/>
          </ac:spMkLst>
        </pc:spChg>
        <pc:graphicFrameChg chg="mod modGraphic">
          <ac:chgData name="April Harper" userId="c2455cdd-e42c-4888-8f9c-1ad7c125cb1b" providerId="ADAL" clId="{F3444B10-45D5-417D-938C-1035685BFD2A}" dt="2023-02-07T14:53:06.681" v="1069" actId="1076"/>
          <ac:graphicFrameMkLst>
            <pc:docMk/>
            <pc:sldMk cId="3889944245" sldId="301"/>
            <ac:graphicFrameMk id="5" creationId="{ECB738D0-FA2F-31C4-54EE-3258F7C6EFD2}"/>
          </ac:graphicFrameMkLst>
        </pc:graphicFrame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8:36:26.149" v="3273"/>
              <pc2:cmMkLst xmlns:pc2="http://schemas.microsoft.com/office/powerpoint/2019/9/main/command">
                <pc:docMk/>
                <pc:sldMk cId="3889944245" sldId="301"/>
                <pc2:cmMk id="{EAC05724-8102-429D-AB12-1A80DA73E0CD}"/>
              </pc2:cmMkLst>
              <pc226:cmRplyChg chg="add">
                <pc226:chgData name="April Harper" userId="c2455cdd-e42c-4888-8f9c-1ad7c125cb1b" providerId="ADAL" clId="{F3444B10-45D5-417D-938C-1035685BFD2A}" dt="2023-02-07T14:49:19.796" v="820"/>
                <pc2:cmRplyMkLst xmlns:pc2="http://schemas.microsoft.com/office/powerpoint/2019/9/main/command">
                  <pc:docMk/>
                  <pc:sldMk cId="3889944245" sldId="301"/>
                  <pc2:cmMk id="{EAC05724-8102-429D-AB12-1A80DA73E0CD}"/>
                  <pc2:cmRplyMk id="{8F9DEE95-00DD-4EDD-98D0-1B32805C5B0B}"/>
                </pc2:cmRplyMkLst>
              </pc226:cmRplyChg>
            </pc226:cmChg>
            <pc226:cmChg xmlns:pc226="http://schemas.microsoft.com/office/powerpoint/2022/06/main/command" chg="mod">
              <pc226:chgData name="April Harper" userId="c2455cdd-e42c-4888-8f9c-1ad7c125cb1b" providerId="ADAL" clId="{F3444B10-45D5-417D-938C-1035685BFD2A}" dt="2023-02-07T18:36:27.683" v="3274"/>
              <pc2:cmMkLst xmlns:pc2="http://schemas.microsoft.com/office/powerpoint/2019/9/main/command">
                <pc:docMk/>
                <pc:sldMk cId="3889944245" sldId="301"/>
                <pc2:cmMk id="{A337D694-E5B2-4B7F-9CF7-5A7A43BFFD69}"/>
              </pc2:cmMkLst>
              <pc226:cmRplyChg chg="add">
                <pc226:chgData name="April Harper" userId="c2455cdd-e42c-4888-8f9c-1ad7c125cb1b" providerId="ADAL" clId="{F3444B10-45D5-417D-938C-1035685BFD2A}" dt="2023-02-07T14:55:09.174" v="1356"/>
                <pc2:cmRplyMkLst xmlns:pc2="http://schemas.microsoft.com/office/powerpoint/2019/9/main/command">
                  <pc:docMk/>
                  <pc:sldMk cId="3889944245" sldId="301"/>
                  <pc2:cmMk id="{A337D694-E5B2-4B7F-9CF7-5A7A43BFFD69}"/>
                  <pc2:cmRplyMk id="{C0D6C70F-2BA7-4100-845A-B47A886D38FE}"/>
                </pc2:cmRplyMkLst>
              </pc226:cmRplyChg>
            </pc226:cmChg>
            <pc226:cmChg xmlns:pc226="http://schemas.microsoft.com/office/powerpoint/2022/06/main/command" chg="mod">
              <pc226:chgData name="April Harper" userId="c2455cdd-e42c-4888-8f9c-1ad7c125cb1b" providerId="ADAL" clId="{F3444B10-45D5-417D-938C-1035685BFD2A}" dt="2023-02-07T14:57:01.805" v="1373"/>
              <pc2:cmMkLst xmlns:pc2="http://schemas.microsoft.com/office/powerpoint/2019/9/main/command">
                <pc:docMk/>
                <pc:sldMk cId="3889944245" sldId="301"/>
                <pc2:cmMk id="{0B7DE7BA-114A-4253-8160-5557DA7F9F85}"/>
              </pc2:cmMkLst>
            </pc226:cmChg>
          </p:ext>
        </pc:extLst>
      </pc:sldChg>
      <pc:sldChg chg="replTag delTag modCm">
        <pc:chgData name="April Harper" userId="c2455cdd-e42c-4888-8f9c-1ad7c125cb1b" providerId="ADAL" clId="{F3444B10-45D5-417D-938C-1035685BFD2A}" dt="2023-02-07T18:44:02.281" v="3356"/>
        <pc:sldMkLst>
          <pc:docMk/>
          <pc:sldMk cId="3945400971" sldId="302"/>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4:40:41.416" v="768"/>
              <pc2:cmMkLst xmlns:pc2="http://schemas.microsoft.com/office/powerpoint/2019/9/main/command">
                <pc:docMk/>
                <pc:sldMk cId="3945400971" sldId="302"/>
                <pc2:cmMk id="{B41E977C-D1D2-4EF9-B568-4643C5FF23C5}"/>
              </pc2:cmMkLst>
            </pc226:cmChg>
          </p:ext>
        </pc:extLst>
      </pc:sldChg>
      <pc:sldChg chg="replTag delTag modCm">
        <pc:chgData name="April Harper" userId="c2455cdd-e42c-4888-8f9c-1ad7c125cb1b" providerId="ADAL" clId="{F3444B10-45D5-417D-938C-1035685BFD2A}" dt="2023-02-07T18:36:48.016" v="3301"/>
        <pc:sldMkLst>
          <pc:docMk/>
          <pc:sldMk cId="1453629" sldId="305"/>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4:45:39.712" v="773"/>
              <pc2:cmMkLst xmlns:pc2="http://schemas.microsoft.com/office/powerpoint/2019/9/main/command">
                <pc:docMk/>
                <pc:sldMk cId="1453629" sldId="305"/>
                <pc2:cmMk id="{CB790F12-BE80-4189-8EE0-DC42038CA700}"/>
              </pc2:cmMkLst>
            </pc226:cmChg>
          </p:ext>
        </pc:extLst>
      </pc:sldChg>
      <pc:sldChg chg="replTag delTag">
        <pc:chgData name="April Harper" userId="c2455cdd-e42c-4888-8f9c-1ad7c125cb1b" providerId="ADAL" clId="{F3444B10-45D5-417D-938C-1035685BFD2A}" dt="2023-02-07T18:44:14.652" v="3373"/>
        <pc:sldMkLst>
          <pc:docMk/>
          <pc:sldMk cId="1498188941" sldId="307"/>
        </pc:sldMkLst>
      </pc:sldChg>
      <pc:sldChg chg="addSp delSp modSp mod modClrScheme replTag delTag delDesignElem delCm modCm chgLayout">
        <pc:chgData name="April Harper" userId="c2455cdd-e42c-4888-8f9c-1ad7c125cb1b" providerId="ADAL" clId="{F3444B10-45D5-417D-938C-1035685BFD2A}" dt="2023-02-07T18:43:37.592" v="3348"/>
        <pc:sldMkLst>
          <pc:docMk/>
          <pc:sldMk cId="1435955202" sldId="309"/>
        </pc:sldMkLst>
        <pc:spChg chg="mod ord">
          <ac:chgData name="April Harper" userId="c2455cdd-e42c-4888-8f9c-1ad7c125cb1b" providerId="ADAL" clId="{F3444B10-45D5-417D-938C-1035685BFD2A}" dt="2023-02-07T14:10:58.363" v="275" actId="700"/>
          <ac:spMkLst>
            <pc:docMk/>
            <pc:sldMk cId="1435955202" sldId="309"/>
            <ac:spMk id="2" creationId="{B6F31E0B-4FE1-3EBD-EC6C-D639E93C3048}"/>
          </ac:spMkLst>
        </pc:spChg>
        <pc:spChg chg="add del">
          <ac:chgData name="April Harper" userId="c2455cdd-e42c-4888-8f9c-1ad7c125cb1b" providerId="ADAL" clId="{F3444B10-45D5-417D-938C-1035685BFD2A}" dt="2023-02-07T14:11:35.463" v="301" actId="22"/>
          <ac:spMkLst>
            <pc:docMk/>
            <pc:sldMk cId="1435955202" sldId="309"/>
            <ac:spMk id="4" creationId="{9089F68B-8F60-2497-B65E-AA4ADF12CAC6}"/>
          </ac:spMkLst>
        </pc:spChg>
        <pc:spChg chg="add mod">
          <ac:chgData name="April Harper" userId="c2455cdd-e42c-4888-8f9c-1ad7c125cb1b" providerId="ADAL" clId="{F3444B10-45D5-417D-938C-1035685BFD2A}" dt="2023-02-07T14:12:14.006" v="343" actId="20577"/>
          <ac:spMkLst>
            <pc:docMk/>
            <pc:sldMk cId="1435955202" sldId="309"/>
            <ac:spMk id="7" creationId="{208CE8AB-AFF4-47A9-2067-91E2164EBBD0}"/>
          </ac:spMkLst>
        </pc:spChg>
        <pc:spChg chg="mod">
          <ac:chgData name="April Harper" userId="c2455cdd-e42c-4888-8f9c-1ad7c125cb1b" providerId="ADAL" clId="{F3444B10-45D5-417D-938C-1035685BFD2A}" dt="2023-02-07T14:13:42.759" v="369" actId="1076"/>
          <ac:spMkLst>
            <pc:docMk/>
            <pc:sldMk cId="1435955202" sldId="309"/>
            <ac:spMk id="8" creationId="{22092FD5-E5AB-A7B6-4261-CFB1C55BF6D3}"/>
          </ac:spMkLst>
        </pc:spChg>
        <pc:spChg chg="mod ord">
          <ac:chgData name="April Harper" userId="c2455cdd-e42c-4888-8f9c-1ad7c125cb1b" providerId="ADAL" clId="{F3444B10-45D5-417D-938C-1035685BFD2A}" dt="2023-02-07T14:13:38.543" v="368" actId="14100"/>
          <ac:spMkLst>
            <pc:docMk/>
            <pc:sldMk cId="1435955202" sldId="309"/>
            <ac:spMk id="9" creationId="{01A3AA8D-E098-EB74-4019-E7F6C98982C3}"/>
          </ac:spMkLst>
        </pc:spChg>
        <pc:spChg chg="del">
          <ac:chgData name="April Harper" userId="c2455cdd-e42c-4888-8f9c-1ad7c125cb1b" providerId="ADAL" clId="{F3444B10-45D5-417D-938C-1035685BFD2A}" dt="2023-02-07T14:10:43.494" v="274" actId="26606"/>
          <ac:spMkLst>
            <pc:docMk/>
            <pc:sldMk cId="1435955202" sldId="309"/>
            <ac:spMk id="12" creationId="{F13C74B1-5B17-4795-BED0-7140497B445A}"/>
          </ac:spMkLst>
        </pc:spChg>
        <pc:spChg chg="del">
          <ac:chgData name="April Harper" userId="c2455cdd-e42c-4888-8f9c-1ad7c125cb1b" providerId="ADAL" clId="{F3444B10-45D5-417D-938C-1035685BFD2A}" dt="2023-02-07T14:10:43.494" v="274" actId="26606"/>
          <ac:spMkLst>
            <pc:docMk/>
            <pc:sldMk cId="1435955202" sldId="309"/>
            <ac:spMk id="14" creationId="{D4974D33-8DC5-464E-8C6D-BE58F0669C17}"/>
          </ac:spMkLst>
        </pc:spChg>
        <pc:spChg chg="add del">
          <ac:chgData name="April Harper" userId="c2455cdd-e42c-4888-8f9c-1ad7c125cb1b" providerId="ADAL" clId="{F3444B10-45D5-417D-938C-1035685BFD2A}" dt="2023-02-07T14:10:58.363" v="275" actId="700"/>
          <ac:spMkLst>
            <pc:docMk/>
            <pc:sldMk cId="1435955202" sldId="309"/>
            <ac:spMk id="19" creationId="{7B831B6F-405A-4B47-B9BB-5CA88F285844}"/>
          </ac:spMkLst>
        </pc:spChg>
        <pc:spChg chg="add del">
          <ac:chgData name="April Harper" userId="c2455cdd-e42c-4888-8f9c-1ad7c125cb1b" providerId="ADAL" clId="{F3444B10-45D5-417D-938C-1035685BFD2A}" dt="2023-02-07T14:10:58.363" v="275" actId="700"/>
          <ac:spMkLst>
            <pc:docMk/>
            <pc:sldMk cId="1435955202" sldId="309"/>
            <ac:spMk id="21" creationId="{15109354-9C5D-4F8C-B0E6-D1043C7BF20A}"/>
          </ac:spMkLst>
        </pc:spChg>
        <pc:spChg chg="add del">
          <ac:chgData name="April Harper" userId="c2455cdd-e42c-4888-8f9c-1ad7c125cb1b" providerId="ADAL" clId="{F3444B10-45D5-417D-938C-1035685BFD2A}" dt="2023-02-07T14:10:58.363" v="275" actId="700"/>
          <ac:spMkLst>
            <pc:docMk/>
            <pc:sldMk cId="1435955202" sldId="309"/>
            <ac:spMk id="23" creationId="{49B530FE-A87D-41A0-A920-ADC6539EAA44}"/>
          </ac:spMkLst>
        </pc:spChg>
        <pc:picChg chg="del mod ord">
          <ac:chgData name="April Harper" userId="c2455cdd-e42c-4888-8f9c-1ad7c125cb1b" providerId="ADAL" clId="{F3444B10-45D5-417D-938C-1035685BFD2A}" dt="2023-02-07T14:25:31.013" v="436" actId="478"/>
          <ac:picMkLst>
            <pc:docMk/>
            <pc:sldMk cId="1435955202" sldId="309"/>
            <ac:picMk id="6" creationId="{5F454025-21A2-7148-05AD-47920ED6FC2B}"/>
          </ac:picMkLst>
        </pc:picChg>
        <pc:picChg chg="add mod">
          <ac:chgData name="April Harper" userId="c2455cdd-e42c-4888-8f9c-1ad7c125cb1b" providerId="ADAL" clId="{F3444B10-45D5-417D-938C-1035685BFD2A}" dt="2023-02-07T14:20:49.933" v="403" actId="1076"/>
          <ac:picMkLst>
            <pc:docMk/>
            <pc:sldMk cId="1435955202" sldId="309"/>
            <ac:picMk id="11" creationId="{7A08222B-A43F-C696-1D73-4A0E790E6547}"/>
          </ac:picMkLst>
        </pc:pic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F3444B10-45D5-417D-938C-1035685BFD2A}" dt="2023-02-07T14:16:09.432" v="384"/>
              <pc2:cmMkLst xmlns:pc2="http://schemas.microsoft.com/office/powerpoint/2019/9/main/command">
                <pc:docMk/>
                <pc:sldMk cId="1435955202" sldId="309"/>
                <pc2:cmMk id="{D6046208-DAD5-4A4B-BEF6-75E3BA57649C}"/>
              </pc2:cmMkLst>
            </pc226:cmChg>
            <pc226:cmChg xmlns:pc226="http://schemas.microsoft.com/office/powerpoint/2022/06/main/command" chg="">
              <pc226:chgData name="April Harper" userId="c2455cdd-e42c-4888-8f9c-1ad7c125cb1b" providerId="ADAL" clId="{F3444B10-45D5-417D-938C-1035685BFD2A}" dt="2023-02-07T18:43:14.111" v="3340"/>
              <pc2:cmMkLst xmlns:pc2="http://schemas.microsoft.com/office/powerpoint/2019/9/main/command">
                <pc:docMk/>
                <pc:sldMk cId="1435955202" sldId="309"/>
                <pc2:cmMk id="{D14FD995-2575-4DC3-93FE-7F9F1E4165D8}"/>
              </pc2:cmMkLst>
              <pc226:cmRplyChg chg="add mod">
                <pc226:chgData name="April Harper" userId="c2455cdd-e42c-4888-8f9c-1ad7c125cb1b" providerId="ADAL" clId="{F3444B10-45D5-417D-938C-1035685BFD2A}" dt="2023-02-07T18:43:14.111" v="3340"/>
                <pc2:cmRplyMkLst xmlns:pc2="http://schemas.microsoft.com/office/powerpoint/2019/9/main/command">
                  <pc:docMk/>
                  <pc:sldMk cId="1435955202" sldId="309"/>
                  <pc2:cmMk id="{D14FD995-2575-4DC3-93FE-7F9F1E4165D8}"/>
                  <pc2:cmRplyMk id="{0AB508E7-7A98-4A28-B6E5-961F18401EBA}"/>
                </pc2:cmRplyMkLst>
              </pc226:cmRplyChg>
            </pc226:cmChg>
          </p:ext>
        </pc:extLst>
      </pc:sldChg>
      <pc:sldChg chg="replTag delTag modCm">
        <pc:chgData name="April Harper" userId="c2455cdd-e42c-4888-8f9c-1ad7c125cb1b" providerId="ADAL" clId="{F3444B10-45D5-417D-938C-1035685BFD2A}" dt="2023-02-07T18:36:47.931" v="3299"/>
        <pc:sldMkLst>
          <pc:docMk/>
          <pc:sldMk cId="1382676439" sldId="310"/>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3:38:36.248" v="14"/>
              <pc2:cmMkLst xmlns:pc2="http://schemas.microsoft.com/office/powerpoint/2019/9/main/command">
                <pc:docMk/>
                <pc:sldMk cId="1382676439" sldId="310"/>
                <pc2:cmMk id="{01BD8D99-287B-43AF-AB07-1EBDF15AA1F8}"/>
              </pc2:cmMkLst>
            </pc226:cmChg>
          </p:ext>
        </pc:extLst>
      </pc:sldChg>
      <pc:sldChg chg="addSp delSp modSp mod delAnim modAnim replTag delTag modCm modNotesTx">
        <pc:chgData name="April Harper" userId="c2455cdd-e42c-4888-8f9c-1ad7c125cb1b" providerId="ADAL" clId="{F3444B10-45D5-417D-938C-1035685BFD2A}" dt="2023-02-07T18:36:48.531" v="3313"/>
        <pc:sldMkLst>
          <pc:docMk/>
          <pc:sldMk cId="2538971341" sldId="312"/>
        </pc:sldMkLst>
        <pc:spChg chg="del mod">
          <ac:chgData name="April Harper" userId="c2455cdd-e42c-4888-8f9c-1ad7c125cb1b" providerId="ADAL" clId="{F3444B10-45D5-417D-938C-1035685BFD2A}" dt="2023-02-07T18:33:02.243" v="3185" actId="478"/>
          <ac:spMkLst>
            <pc:docMk/>
            <pc:sldMk cId="2538971341" sldId="312"/>
            <ac:spMk id="2" creationId="{D9AFFDF1-E095-3DF2-D554-13B05ADC5E6B}"/>
          </ac:spMkLst>
        </pc:spChg>
        <pc:spChg chg="add del mod">
          <ac:chgData name="April Harper" userId="c2455cdd-e42c-4888-8f9c-1ad7c125cb1b" providerId="ADAL" clId="{F3444B10-45D5-417D-938C-1035685BFD2A}" dt="2023-02-07T18:33:38.938" v="3223" actId="478"/>
          <ac:spMkLst>
            <pc:docMk/>
            <pc:sldMk cId="2538971341" sldId="312"/>
            <ac:spMk id="3" creationId="{28B090F4-F5D8-A8AC-3E08-91FF3490F56C}"/>
          </ac:spMkLst>
        </pc:spChg>
        <pc:spChg chg="add del mod">
          <ac:chgData name="April Harper" userId="c2455cdd-e42c-4888-8f9c-1ad7c125cb1b" providerId="ADAL" clId="{F3444B10-45D5-417D-938C-1035685BFD2A}" dt="2023-02-07T18:32:00.303" v="3163" actId="478"/>
          <ac:spMkLst>
            <pc:docMk/>
            <pc:sldMk cId="2538971341" sldId="312"/>
            <ac:spMk id="4" creationId="{5AD96846-4860-6CFF-BC48-C352FE186AB5}"/>
          </ac:spMkLst>
        </pc:spChg>
        <pc:spChg chg="add mod">
          <ac:chgData name="April Harper" userId="c2455cdd-e42c-4888-8f9c-1ad7c125cb1b" providerId="ADAL" clId="{F3444B10-45D5-417D-938C-1035685BFD2A}" dt="2023-02-07T18:33:08.812" v="3219" actId="20577"/>
          <ac:spMkLst>
            <pc:docMk/>
            <pc:sldMk cId="2538971341" sldId="312"/>
            <ac:spMk id="7" creationId="{3C2812CC-C196-075C-6C60-2C6CFC053B64}"/>
          </ac:spMkLst>
        </pc:spChg>
        <pc:spChg chg="add del mod">
          <ac:chgData name="April Harper" userId="c2455cdd-e42c-4888-8f9c-1ad7c125cb1b" providerId="ADAL" clId="{F3444B10-45D5-417D-938C-1035685BFD2A}" dt="2023-02-07T18:34:36.774" v="3235" actId="478"/>
          <ac:spMkLst>
            <pc:docMk/>
            <pc:sldMk cId="2538971341" sldId="312"/>
            <ac:spMk id="8" creationId="{514197FF-9A39-4F0A-DFBE-6C823D3DC6E0}"/>
          </ac:spMkLst>
        </pc:spChg>
        <pc:spChg chg="del">
          <ac:chgData name="April Harper" userId="c2455cdd-e42c-4888-8f9c-1ad7c125cb1b" providerId="ADAL" clId="{F3444B10-45D5-417D-938C-1035685BFD2A}" dt="2023-02-07T18:32:30.702" v="3165" actId="26606"/>
          <ac:spMkLst>
            <pc:docMk/>
            <pc:sldMk cId="2538971341" sldId="312"/>
            <ac:spMk id="10" creationId="{87CC2527-562A-4F69-B487-4371E5B243E7}"/>
          </ac:spMkLst>
        </pc:spChg>
        <pc:spChg chg="add mod">
          <ac:chgData name="April Harper" userId="c2455cdd-e42c-4888-8f9c-1ad7c125cb1b" providerId="ADAL" clId="{F3444B10-45D5-417D-938C-1035685BFD2A}" dt="2023-02-07T18:35:46.243" v="3259" actId="20577"/>
          <ac:spMkLst>
            <pc:docMk/>
            <pc:sldMk cId="2538971341" sldId="312"/>
            <ac:spMk id="13" creationId="{CD20AD00-0416-40F2-1506-C7A1E4362C6C}"/>
          </ac:spMkLst>
        </pc:spChg>
        <pc:spChg chg="add">
          <ac:chgData name="April Harper" userId="c2455cdd-e42c-4888-8f9c-1ad7c125cb1b" providerId="ADAL" clId="{F3444B10-45D5-417D-938C-1035685BFD2A}" dt="2023-02-07T18:32:30.702" v="3165" actId="26606"/>
          <ac:spMkLst>
            <pc:docMk/>
            <pc:sldMk cId="2538971341" sldId="312"/>
            <ac:spMk id="17" creationId="{59A309A7-1751-4ABE-A3C1-EEC40366AD89}"/>
          </ac:spMkLst>
        </pc:spChg>
        <pc:spChg chg="add">
          <ac:chgData name="April Harper" userId="c2455cdd-e42c-4888-8f9c-1ad7c125cb1b" providerId="ADAL" clId="{F3444B10-45D5-417D-938C-1035685BFD2A}" dt="2023-02-07T18:32:30.702" v="3165" actId="26606"/>
          <ac:spMkLst>
            <pc:docMk/>
            <pc:sldMk cId="2538971341" sldId="312"/>
            <ac:spMk id="19" creationId="{967D8EB6-EAE1-4F9C-B398-83321E287204}"/>
          </ac:spMkLst>
        </pc:spChg>
        <pc:picChg chg="del mod">
          <ac:chgData name="April Harper" userId="c2455cdd-e42c-4888-8f9c-1ad7c125cb1b" providerId="ADAL" clId="{F3444B10-45D5-417D-938C-1035685BFD2A}" dt="2023-02-07T18:32:23.947" v="3164" actId="478"/>
          <ac:picMkLst>
            <pc:docMk/>
            <pc:sldMk cId="2538971341" sldId="312"/>
            <ac:picMk id="5" creationId="{351681E2-A070-48A2-C7BF-A3EC0BEADCEC}"/>
          </ac:picMkLst>
        </pc:picChg>
        <pc:picChg chg="mod ord">
          <ac:chgData name="April Harper" userId="c2455cdd-e42c-4888-8f9c-1ad7c125cb1b" providerId="ADAL" clId="{F3444B10-45D5-417D-938C-1035685BFD2A}" dt="2023-02-07T18:32:30.702" v="3165" actId="26606"/>
          <ac:picMkLst>
            <pc:docMk/>
            <pc:sldMk cId="2538971341" sldId="312"/>
            <ac:picMk id="9" creationId="{F397A822-68FF-224A-779C-6D068FEFF111}"/>
          </ac:picMkLst>
        </pc:picChg>
        <pc:cxnChg chg="del">
          <ac:chgData name="April Harper" userId="c2455cdd-e42c-4888-8f9c-1ad7c125cb1b" providerId="ADAL" clId="{F3444B10-45D5-417D-938C-1035685BFD2A}" dt="2023-02-07T18:32:30.702" v="3165" actId="26606"/>
          <ac:cxnSpMkLst>
            <pc:docMk/>
            <pc:sldMk cId="2538971341" sldId="312"/>
            <ac:cxnSpMk id="12" creationId="{BCDAEC91-5BCE-4B55-9CC0-43EF94CB734B}"/>
          </ac:cxnSpMkLst>
        </pc:cxn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8:36:08.760" v="3266"/>
              <pc2:cmMkLst xmlns:pc2="http://schemas.microsoft.com/office/powerpoint/2019/9/main/command">
                <pc:docMk/>
                <pc:sldMk cId="2538971341" sldId="312"/>
                <pc2:cmMk id="{18280FA4-84AE-4DB0-88E3-BDE8CD236785}"/>
              </pc2:cmMkLst>
              <pc226:cmRplyChg chg="add">
                <pc226:chgData name="April Harper" userId="c2455cdd-e42c-4888-8f9c-1ad7c125cb1b" providerId="ADAL" clId="{F3444B10-45D5-417D-938C-1035685BFD2A}" dt="2023-02-07T15:20:24.378" v="2550"/>
                <pc2:cmRplyMkLst xmlns:pc2="http://schemas.microsoft.com/office/powerpoint/2019/9/main/command">
                  <pc:docMk/>
                  <pc:sldMk cId="2538971341" sldId="312"/>
                  <pc2:cmMk id="{18280FA4-84AE-4DB0-88E3-BDE8CD236785}"/>
                  <pc2:cmRplyMk id="{74F45E2B-1F41-4BA3-8FA0-8D32E29F634F}"/>
                </pc2:cmRplyMkLst>
              </pc226:cmRplyChg>
            </pc226:cmChg>
          </p:ext>
        </pc:extLst>
      </pc:sldChg>
      <pc:sldChg chg="replTag delTag">
        <pc:chgData name="April Harper" userId="c2455cdd-e42c-4888-8f9c-1ad7c125cb1b" providerId="ADAL" clId="{F3444B10-45D5-417D-938C-1035685BFD2A}" dt="2023-02-07T18:36:50.490" v="3323"/>
        <pc:sldMkLst>
          <pc:docMk/>
          <pc:sldMk cId="1379055304" sldId="313"/>
        </pc:sldMkLst>
      </pc:sldChg>
      <pc:sldChg chg="addSp delSp modSp mod replTag delTag modCm modNotesTx">
        <pc:chgData name="April Harper" userId="c2455cdd-e42c-4888-8f9c-1ad7c125cb1b" providerId="ADAL" clId="{F3444B10-45D5-417D-938C-1035685BFD2A}" dt="2023-02-07T18:43:43.038" v="3350"/>
        <pc:sldMkLst>
          <pc:docMk/>
          <pc:sldMk cId="1589080332" sldId="314"/>
        </pc:sldMkLst>
        <pc:spChg chg="mod">
          <ac:chgData name="April Harper" userId="c2455cdd-e42c-4888-8f9c-1ad7c125cb1b" providerId="ADAL" clId="{F3444B10-45D5-417D-938C-1035685BFD2A}" dt="2023-02-07T14:07:50.705" v="269" actId="403"/>
          <ac:spMkLst>
            <pc:docMk/>
            <pc:sldMk cId="1589080332" sldId="314"/>
            <ac:spMk id="9" creationId="{39160A7A-BCCE-47C0-81D1-91EB7E33B465}"/>
          </ac:spMkLst>
        </pc:spChg>
        <pc:spChg chg="del">
          <ac:chgData name="April Harper" userId="c2455cdd-e42c-4888-8f9c-1ad7c125cb1b" providerId="ADAL" clId="{F3444B10-45D5-417D-938C-1035685BFD2A}" dt="2023-02-07T14:07:41.498" v="266" actId="26606"/>
          <ac:spMkLst>
            <pc:docMk/>
            <pc:sldMk cId="1589080332" sldId="314"/>
            <ac:spMk id="12" creationId="{F13C74B1-5B17-4795-BED0-7140497B445A}"/>
          </ac:spMkLst>
        </pc:spChg>
        <pc:spChg chg="del">
          <ac:chgData name="April Harper" userId="c2455cdd-e42c-4888-8f9c-1ad7c125cb1b" providerId="ADAL" clId="{F3444B10-45D5-417D-938C-1035685BFD2A}" dt="2023-02-07T14:07:41.498" v="266" actId="26606"/>
          <ac:spMkLst>
            <pc:docMk/>
            <pc:sldMk cId="1589080332" sldId="314"/>
            <ac:spMk id="14" creationId="{D4974D33-8DC5-464E-8C6D-BE58F0669C17}"/>
          </ac:spMkLst>
        </pc:spChg>
        <pc:spChg chg="add">
          <ac:chgData name="April Harper" userId="c2455cdd-e42c-4888-8f9c-1ad7c125cb1b" providerId="ADAL" clId="{F3444B10-45D5-417D-938C-1035685BFD2A}" dt="2023-02-07T14:07:41.498" v="266" actId="26606"/>
          <ac:spMkLst>
            <pc:docMk/>
            <pc:sldMk cId="1589080332" sldId="314"/>
            <ac:spMk id="19" creationId="{F13C74B1-5B17-4795-BED0-7140497B445A}"/>
          </ac:spMkLst>
        </pc:spChg>
        <pc:spChg chg="add">
          <ac:chgData name="April Harper" userId="c2455cdd-e42c-4888-8f9c-1ad7c125cb1b" providerId="ADAL" clId="{F3444B10-45D5-417D-938C-1035685BFD2A}" dt="2023-02-07T14:07:41.498" v="266" actId="26606"/>
          <ac:spMkLst>
            <pc:docMk/>
            <pc:sldMk cId="1589080332" sldId="314"/>
            <ac:spMk id="21" creationId="{D4974D33-8DC5-464E-8C6D-BE58F0669C17}"/>
          </ac:spMkLst>
        </pc:spChg>
        <pc:picChg chg="add mod">
          <ac:chgData name="April Harper" userId="c2455cdd-e42c-4888-8f9c-1ad7c125cb1b" providerId="ADAL" clId="{F3444B10-45D5-417D-938C-1035685BFD2A}" dt="2023-02-07T14:07:41.498" v="266" actId="26606"/>
          <ac:picMkLst>
            <pc:docMk/>
            <pc:sldMk cId="1589080332" sldId="314"/>
            <ac:picMk id="4" creationId="{64E6852F-64F4-9606-4B19-434393FAE93B}"/>
          </ac:picMkLst>
        </pc:picChg>
        <pc:picChg chg="del">
          <ac:chgData name="April Harper" userId="c2455cdd-e42c-4888-8f9c-1ad7c125cb1b" providerId="ADAL" clId="{F3444B10-45D5-417D-938C-1035685BFD2A}" dt="2023-02-07T14:07:37.404" v="265" actId="478"/>
          <ac:picMkLst>
            <pc:docMk/>
            <pc:sldMk cId="1589080332" sldId="314"/>
            <ac:picMk id="5" creationId="{C0896431-66E4-B94F-828A-ECD840F6F634}"/>
          </ac:picMkLst>
        </pc:picChg>
        <pc:extLst>
          <p:ext xmlns:p="http://schemas.openxmlformats.org/presentationml/2006/main" uri="{D6D511B9-2390-475A-947B-AFAB55BFBCF1}">
            <pc226:cmChg xmlns:pc226="http://schemas.microsoft.com/office/powerpoint/2022/06/main/command" chg="">
              <pc226:chgData name="April Harper" userId="c2455cdd-e42c-4888-8f9c-1ad7c125cb1b" providerId="ADAL" clId="{F3444B10-45D5-417D-938C-1035685BFD2A}" dt="2023-02-07T18:42:32.864" v="3336"/>
              <pc2:cmMkLst xmlns:pc2="http://schemas.microsoft.com/office/powerpoint/2019/9/main/command">
                <pc:docMk/>
                <pc:sldMk cId="1589080332" sldId="314"/>
                <pc2:cmMk id="{D56718C5-2FB1-4D7C-8043-B6DD80EF3C32}"/>
              </pc2:cmMkLst>
              <pc226:cmRplyChg chg="add">
                <pc226:chgData name="April Harper" userId="c2455cdd-e42c-4888-8f9c-1ad7c125cb1b" providerId="ADAL" clId="{F3444B10-45D5-417D-938C-1035685BFD2A}" dt="2023-02-07T18:42:32.864" v="3336"/>
                <pc2:cmRplyMkLst xmlns:pc2="http://schemas.microsoft.com/office/powerpoint/2019/9/main/command">
                  <pc:docMk/>
                  <pc:sldMk cId="1589080332" sldId="314"/>
                  <pc2:cmMk id="{D56718C5-2FB1-4D7C-8043-B6DD80EF3C32}"/>
                  <pc2:cmRplyMk id="{A002D3D7-1DEF-4AB8-AC26-90F86D7BF796}"/>
                </pc2:cmRplyMkLst>
              </pc226:cmRplyChg>
            </pc226:cmChg>
          </p:ext>
        </pc:extLst>
      </pc:sldChg>
      <pc:sldChg chg="addSp delSp modSp mod replTag delTag modNotesTx">
        <pc:chgData name="April Harper" userId="c2455cdd-e42c-4888-8f9c-1ad7c125cb1b" providerId="ADAL" clId="{F3444B10-45D5-417D-938C-1035685BFD2A}" dt="2023-02-07T18:43:31.025" v="3346"/>
        <pc:sldMkLst>
          <pc:docMk/>
          <pc:sldMk cId="1447641297" sldId="315"/>
        </pc:sldMkLst>
        <pc:spChg chg="mod">
          <ac:chgData name="April Harper" userId="c2455cdd-e42c-4888-8f9c-1ad7c125cb1b" providerId="ADAL" clId="{F3444B10-45D5-417D-938C-1035685BFD2A}" dt="2023-02-07T14:24:03.482" v="423" actId="403"/>
          <ac:spMkLst>
            <pc:docMk/>
            <pc:sldMk cId="1447641297" sldId="315"/>
            <ac:spMk id="9" creationId="{39160A7A-BCCE-47C0-81D1-91EB7E33B465}"/>
          </ac:spMkLst>
        </pc:spChg>
        <pc:spChg chg="del">
          <ac:chgData name="April Harper" userId="c2455cdd-e42c-4888-8f9c-1ad7c125cb1b" providerId="ADAL" clId="{F3444B10-45D5-417D-938C-1035685BFD2A}" dt="2023-02-07T14:23:53.589" v="412" actId="26606"/>
          <ac:spMkLst>
            <pc:docMk/>
            <pc:sldMk cId="1447641297" sldId="315"/>
            <ac:spMk id="12" creationId="{F13C74B1-5B17-4795-BED0-7140497B445A}"/>
          </ac:spMkLst>
        </pc:spChg>
        <pc:spChg chg="del">
          <ac:chgData name="April Harper" userId="c2455cdd-e42c-4888-8f9c-1ad7c125cb1b" providerId="ADAL" clId="{F3444B10-45D5-417D-938C-1035685BFD2A}" dt="2023-02-07T14:23:53.589" v="412" actId="26606"/>
          <ac:spMkLst>
            <pc:docMk/>
            <pc:sldMk cId="1447641297" sldId="315"/>
            <ac:spMk id="14" creationId="{D4974D33-8DC5-464E-8C6D-BE58F0669C17}"/>
          </ac:spMkLst>
        </pc:spChg>
        <pc:spChg chg="add">
          <ac:chgData name="April Harper" userId="c2455cdd-e42c-4888-8f9c-1ad7c125cb1b" providerId="ADAL" clId="{F3444B10-45D5-417D-938C-1035685BFD2A}" dt="2023-02-07T14:23:53.589" v="412" actId="26606"/>
          <ac:spMkLst>
            <pc:docMk/>
            <pc:sldMk cId="1447641297" sldId="315"/>
            <ac:spMk id="19" creationId="{F13C74B1-5B17-4795-BED0-7140497B445A}"/>
          </ac:spMkLst>
        </pc:spChg>
        <pc:spChg chg="add">
          <ac:chgData name="April Harper" userId="c2455cdd-e42c-4888-8f9c-1ad7c125cb1b" providerId="ADAL" clId="{F3444B10-45D5-417D-938C-1035685BFD2A}" dt="2023-02-07T14:23:53.589" v="412" actId="26606"/>
          <ac:spMkLst>
            <pc:docMk/>
            <pc:sldMk cId="1447641297" sldId="315"/>
            <ac:spMk id="21" creationId="{D4974D33-8DC5-464E-8C6D-BE58F0669C17}"/>
          </ac:spMkLst>
        </pc:spChg>
        <pc:picChg chg="add mod">
          <ac:chgData name="April Harper" userId="c2455cdd-e42c-4888-8f9c-1ad7c125cb1b" providerId="ADAL" clId="{F3444B10-45D5-417D-938C-1035685BFD2A}" dt="2023-02-07T14:23:53.589" v="412" actId="26606"/>
          <ac:picMkLst>
            <pc:docMk/>
            <pc:sldMk cId="1447641297" sldId="315"/>
            <ac:picMk id="4" creationId="{FAB1677C-859C-6DFD-97C7-BD9E960C18E0}"/>
          </ac:picMkLst>
        </pc:picChg>
        <pc:picChg chg="del mod">
          <ac:chgData name="April Harper" userId="c2455cdd-e42c-4888-8f9c-1ad7c125cb1b" providerId="ADAL" clId="{F3444B10-45D5-417D-938C-1035685BFD2A}" dt="2023-02-07T14:23:49.650" v="411" actId="478"/>
          <ac:picMkLst>
            <pc:docMk/>
            <pc:sldMk cId="1447641297" sldId="315"/>
            <ac:picMk id="5" creationId="{C0896431-66E4-B94F-828A-ECD840F6F634}"/>
          </ac:picMkLst>
        </pc:picChg>
      </pc:sldChg>
      <pc:sldChg chg="replTag delTag delCm modCm modNotesTx">
        <pc:chgData name="April Harper" userId="c2455cdd-e42c-4888-8f9c-1ad7c125cb1b" providerId="ADAL" clId="{F3444B10-45D5-417D-938C-1035685BFD2A}" dt="2023-02-07T18:43:56.834" v="3352"/>
        <pc:sldMkLst>
          <pc:docMk/>
          <pc:sldMk cId="952934926" sldId="316"/>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F3444B10-45D5-417D-938C-1035685BFD2A}" dt="2023-02-07T14:40:15.215" v="760"/>
              <pc2:cmMkLst xmlns:pc2="http://schemas.microsoft.com/office/powerpoint/2019/9/main/command">
                <pc:docMk/>
                <pc:sldMk cId="952934926" sldId="316"/>
                <pc2:cmMk id="{AD83E348-1924-4A0E-B4DB-FB893F9D339A}"/>
              </pc2:cmMkLst>
            </pc226:cmChg>
            <pc226:cmChg xmlns:pc226="http://schemas.microsoft.com/office/powerpoint/2022/06/main/command" chg="mod">
              <pc226:chgData name="April Harper" userId="c2455cdd-e42c-4888-8f9c-1ad7c125cb1b" providerId="ADAL" clId="{F3444B10-45D5-417D-938C-1035685BFD2A}" dt="2023-02-07T14:40:31.628" v="762"/>
              <pc2:cmMkLst xmlns:pc2="http://schemas.microsoft.com/office/powerpoint/2019/9/main/command">
                <pc:docMk/>
                <pc:sldMk cId="952934926" sldId="316"/>
                <pc2:cmMk id="{11FDBC87-859D-4B41-A162-B8F7DC4BD2EE}"/>
              </pc2:cmMkLst>
              <pc226:cmRplyChg chg="add">
                <pc226:chgData name="April Harper" userId="c2455cdd-e42c-4888-8f9c-1ad7c125cb1b" providerId="ADAL" clId="{F3444B10-45D5-417D-938C-1035685BFD2A}" dt="2023-02-07T14:36:25.304" v="670"/>
                <pc2:cmRplyMkLst xmlns:pc2="http://schemas.microsoft.com/office/powerpoint/2019/9/main/command">
                  <pc:docMk/>
                  <pc:sldMk cId="952934926" sldId="316"/>
                  <pc2:cmMk id="{11FDBC87-859D-4B41-A162-B8F7DC4BD2EE}"/>
                  <pc2:cmRplyMk id="{A3FE7BE6-AA4D-4893-922A-D72098B4DA84}"/>
                </pc2:cmRplyMkLst>
              </pc226:cmRplyChg>
            </pc226:cmChg>
          </p:ext>
        </pc:extLst>
      </pc:sldChg>
      <pc:sldChg chg="replTag delTag">
        <pc:chgData name="April Harper" userId="c2455cdd-e42c-4888-8f9c-1ad7c125cb1b" providerId="ADAL" clId="{F3444B10-45D5-417D-938C-1035685BFD2A}" dt="2023-02-07T18:44:10.254" v="3369"/>
        <pc:sldMkLst>
          <pc:docMk/>
          <pc:sldMk cId="1370598250" sldId="318"/>
        </pc:sldMkLst>
      </pc:sldChg>
      <pc:sldChg chg="replTag delTag">
        <pc:chgData name="April Harper" userId="c2455cdd-e42c-4888-8f9c-1ad7c125cb1b" providerId="ADAL" clId="{F3444B10-45D5-417D-938C-1035685BFD2A}" dt="2023-02-07T18:44:13.626" v="3371"/>
        <pc:sldMkLst>
          <pc:docMk/>
          <pc:sldMk cId="4258665671" sldId="319"/>
        </pc:sldMkLst>
      </pc:sldChg>
      <pc:sldChg chg="replTag delTag">
        <pc:chgData name="April Harper" userId="c2455cdd-e42c-4888-8f9c-1ad7c125cb1b" providerId="ADAL" clId="{F3444B10-45D5-417D-938C-1035685BFD2A}" dt="2023-02-07T18:44:04.656" v="3362"/>
        <pc:sldMkLst>
          <pc:docMk/>
          <pc:sldMk cId="458278799" sldId="321"/>
        </pc:sldMkLst>
      </pc:sldChg>
      <pc:sldChg chg="replTag delTag">
        <pc:chgData name="April Harper" userId="c2455cdd-e42c-4888-8f9c-1ad7c125cb1b" providerId="ADAL" clId="{F3444B10-45D5-417D-938C-1035685BFD2A}" dt="2023-02-07T18:36:49.287" v="3317"/>
        <pc:sldMkLst>
          <pc:docMk/>
          <pc:sldMk cId="4004566957" sldId="322"/>
        </pc:sldMkLst>
      </pc:sldChg>
      <pc:sldChg chg="replTag delTag">
        <pc:chgData name="April Harper" userId="c2455cdd-e42c-4888-8f9c-1ad7c125cb1b" providerId="ADAL" clId="{F3444B10-45D5-417D-938C-1035685BFD2A}" dt="2023-02-07T18:44:02.798" v="3358"/>
        <pc:sldMkLst>
          <pc:docMk/>
          <pc:sldMk cId="1458111626" sldId="323"/>
        </pc:sldMkLst>
      </pc:sldChg>
      <pc:sldChg chg="modSp mod replTag delTag modNotesTx">
        <pc:chgData name="April Harper" userId="c2455cdd-e42c-4888-8f9c-1ad7c125cb1b" providerId="ADAL" clId="{F3444B10-45D5-417D-938C-1035685BFD2A}" dt="2023-02-07T18:44:05.342" v="3364"/>
        <pc:sldMkLst>
          <pc:docMk/>
          <pc:sldMk cId="388679380" sldId="324"/>
        </pc:sldMkLst>
        <pc:spChg chg="mod">
          <ac:chgData name="April Harper" userId="c2455cdd-e42c-4888-8f9c-1ad7c125cb1b" providerId="ADAL" clId="{F3444B10-45D5-417D-938C-1035685BFD2A}" dt="2023-02-07T14:38:26.749" v="730" actId="20577"/>
          <ac:spMkLst>
            <pc:docMk/>
            <pc:sldMk cId="388679380" sldId="324"/>
            <ac:spMk id="3" creationId="{B7FF3180-456E-817A-A807-2A1201F0A0E1}"/>
          </ac:spMkLst>
        </pc:spChg>
      </pc:sldChg>
      <pc:sldChg chg="modSp mod replTag delTag modCm">
        <pc:chgData name="April Harper" userId="c2455cdd-e42c-4888-8f9c-1ad7c125cb1b" providerId="ADAL" clId="{F3444B10-45D5-417D-938C-1035685BFD2A}" dt="2023-02-07T18:44:08.701" v="3367"/>
        <pc:sldMkLst>
          <pc:docMk/>
          <pc:sldMk cId="4157984432" sldId="325"/>
        </pc:sldMkLst>
        <pc:spChg chg="mod">
          <ac:chgData name="April Harper" userId="c2455cdd-e42c-4888-8f9c-1ad7c125cb1b" providerId="ADAL" clId="{F3444B10-45D5-417D-938C-1035685BFD2A}" dt="2023-02-07T14:38:16.386" v="716" actId="20577"/>
          <ac:spMkLst>
            <pc:docMk/>
            <pc:sldMk cId="4157984432" sldId="325"/>
            <ac:spMk id="3" creationId="{B7FF3180-456E-817A-A807-2A1201F0A0E1}"/>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F3444B10-45D5-417D-938C-1035685BFD2A}" dt="2023-02-07T18:44:08.701" v="3367"/>
              <pc2:cmMkLst xmlns:pc2="http://schemas.microsoft.com/office/powerpoint/2019/9/main/command">
                <pc:docMk/>
                <pc:sldMk cId="4157984432" sldId="325"/>
                <pc2:cmMk id="{2C449E2C-4E0F-4F3E-BEE4-36DBDF0582A5}"/>
              </pc2:cmMkLst>
              <pc226:cmRplyChg chg="add">
                <pc226:chgData name="April Harper" userId="c2455cdd-e42c-4888-8f9c-1ad7c125cb1b" providerId="ADAL" clId="{F3444B10-45D5-417D-938C-1035685BFD2A}" dt="2023-02-07T14:37:35.051" v="689"/>
                <pc2:cmRplyMkLst xmlns:pc2="http://schemas.microsoft.com/office/powerpoint/2019/9/main/command">
                  <pc:docMk/>
                  <pc:sldMk cId="4157984432" sldId="325"/>
                  <pc2:cmMk id="{2C449E2C-4E0F-4F3E-BEE4-36DBDF0582A5}"/>
                  <pc2:cmRplyMk id="{9F65AD66-401F-4A93-B4EC-6DA388BE5A0A}"/>
                </pc2:cmRplyMkLst>
              </pc226:cmRplyChg>
            </pc226:cmChg>
          </p:ext>
        </pc:extLst>
      </pc:sldChg>
      <pc:sldChg chg="addSp delSp modSp new mod replTag delTag addCm modCm modNotesTx">
        <pc:chgData name="April Harper" userId="c2455cdd-e42c-4888-8f9c-1ad7c125cb1b" providerId="ADAL" clId="{F3444B10-45D5-417D-938C-1035685BFD2A}" dt="2023-02-07T18:36:48.254" v="3311"/>
        <pc:sldMkLst>
          <pc:docMk/>
          <pc:sldMk cId="4147810128" sldId="326"/>
        </pc:sldMkLst>
        <pc:spChg chg="del">
          <ac:chgData name="April Harper" userId="c2455cdd-e42c-4888-8f9c-1ad7c125cb1b" providerId="ADAL" clId="{F3444B10-45D5-417D-938C-1035685BFD2A}" dt="2023-02-07T15:04:26.787" v="1409" actId="478"/>
          <ac:spMkLst>
            <pc:docMk/>
            <pc:sldMk cId="4147810128" sldId="326"/>
            <ac:spMk id="2" creationId="{55C6B5BA-357C-0279-C70F-E6BF0F4798D7}"/>
          </ac:spMkLst>
        </pc:spChg>
        <pc:spChg chg="del">
          <ac:chgData name="April Harper" userId="c2455cdd-e42c-4888-8f9c-1ad7c125cb1b" providerId="ADAL" clId="{F3444B10-45D5-417D-938C-1035685BFD2A}" dt="2023-02-07T15:04:52.920" v="1427" actId="478"/>
          <ac:spMkLst>
            <pc:docMk/>
            <pc:sldMk cId="4147810128" sldId="326"/>
            <ac:spMk id="3" creationId="{D9104884-E41F-C267-BB3E-E38E249BFD1E}"/>
          </ac:spMkLst>
        </pc:spChg>
        <pc:spChg chg="add mod">
          <ac:chgData name="April Harper" userId="c2455cdd-e42c-4888-8f9c-1ad7c125cb1b" providerId="ADAL" clId="{F3444B10-45D5-417D-938C-1035685BFD2A}" dt="2023-02-07T15:04:27.250" v="1410"/>
          <ac:spMkLst>
            <pc:docMk/>
            <pc:sldMk cId="4147810128" sldId="326"/>
            <ac:spMk id="4" creationId="{8DD81867-BBD8-4B1C-1493-4455A7373E2C}"/>
          </ac:spMkLst>
        </pc:spChg>
        <pc:spChg chg="add mod">
          <ac:chgData name="April Harper" userId="c2455cdd-e42c-4888-8f9c-1ad7c125cb1b" providerId="ADAL" clId="{F3444B10-45D5-417D-938C-1035685BFD2A}" dt="2023-02-07T15:15:34.912" v="2049" actId="20577"/>
          <ac:spMkLst>
            <pc:docMk/>
            <pc:sldMk cId="4147810128" sldId="326"/>
            <ac:spMk id="7" creationId="{7D15FF48-5175-B819-F68A-334DB77869C0}"/>
          </ac:spMkLst>
        </pc:spChg>
        <pc:spChg chg="add mod">
          <ac:chgData name="April Harper" userId="c2455cdd-e42c-4888-8f9c-1ad7c125cb1b" providerId="ADAL" clId="{F3444B10-45D5-417D-938C-1035685BFD2A}" dt="2023-02-07T15:09:35.326" v="1615" actId="1076"/>
          <ac:spMkLst>
            <pc:docMk/>
            <pc:sldMk cId="4147810128" sldId="326"/>
            <ac:spMk id="8" creationId="{F390A794-3BC1-13B2-C76E-078221EC5DD9}"/>
          </ac:spMkLst>
        </pc:spChg>
        <pc:spChg chg="add del mod">
          <ac:chgData name="April Harper" userId="c2455cdd-e42c-4888-8f9c-1ad7c125cb1b" providerId="ADAL" clId="{F3444B10-45D5-417D-938C-1035685BFD2A}" dt="2023-02-07T15:14:55.363" v="1978" actId="478"/>
          <ac:spMkLst>
            <pc:docMk/>
            <pc:sldMk cId="4147810128" sldId="326"/>
            <ac:spMk id="10" creationId="{670E3B10-C89F-DCC4-E471-D93B825691BA}"/>
          </ac:spMkLst>
        </pc:spChg>
        <pc:graphicFrameChg chg="add mod modGraphic">
          <ac:chgData name="April Harper" userId="c2455cdd-e42c-4888-8f9c-1ad7c125cb1b" providerId="ADAL" clId="{F3444B10-45D5-417D-938C-1035685BFD2A}" dt="2023-02-07T15:14:25.060" v="1966" actId="20577"/>
          <ac:graphicFrameMkLst>
            <pc:docMk/>
            <pc:sldMk cId="4147810128" sldId="326"/>
            <ac:graphicFrameMk id="6" creationId="{50B14BDC-B43E-F7FD-3AF0-91096B486C70}"/>
          </ac:graphicFrameMkLst>
        </pc:graphicFrameChg>
        <pc:picChg chg="add mod">
          <ac:chgData name="April Harper" userId="c2455cdd-e42c-4888-8f9c-1ad7c125cb1b" providerId="ADAL" clId="{F3444B10-45D5-417D-938C-1035685BFD2A}" dt="2023-02-07T15:04:27.250" v="1410"/>
          <ac:picMkLst>
            <pc:docMk/>
            <pc:sldMk cId="4147810128" sldId="326"/>
            <ac:picMk id="5" creationId="{ACC4A3C8-3D8E-8FB7-008D-873B968CF7DF}"/>
          </ac:picMkLst>
        </pc:pic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F3444B10-45D5-417D-938C-1035685BFD2A}" dt="2023-02-07T15:27:16.649" v="2571"/>
              <pc2:cmMkLst xmlns:pc2="http://schemas.microsoft.com/office/powerpoint/2019/9/main/command">
                <pc:docMk/>
                <pc:sldMk cId="4147810128" sldId="326"/>
                <pc2:cmMk id="{808DBDB7-0823-4752-AF6A-DE0F450A0BE6}"/>
              </pc2:cmMkLst>
            </pc226:cmChg>
          </p:ext>
        </pc:extLst>
      </pc:sldChg>
    </pc:docChg>
  </pc:docChgLst>
  <pc:docChgLst>
    <pc:chgData name="April Harper" userId="c2455cdd-e42c-4888-8f9c-1ad7c125cb1b" providerId="ADAL" clId="{E488C750-9074-495D-B9ED-545BA931024E}"/>
    <pc:docChg chg="custSel modSld modMainMaster replTag delTag">
      <pc:chgData name="April Harper" userId="c2455cdd-e42c-4888-8f9c-1ad7c125cb1b" providerId="ADAL" clId="{E488C750-9074-495D-B9ED-545BA931024E}" dt="2023-01-31T16:23:23.595" v="227"/>
      <pc:docMkLst>
        <pc:docMk/>
      </pc:docMkLst>
      <pc:sldChg chg="replTag delTag modNotesTx">
        <pc:chgData name="April Harper" userId="c2455cdd-e42c-4888-8f9c-1ad7c125cb1b" providerId="ADAL" clId="{E488C750-9074-495D-B9ED-545BA931024E}" dt="2023-01-31T16:23:23.595" v="227"/>
        <pc:sldMkLst>
          <pc:docMk/>
          <pc:sldMk cId="3460691514" sldId="256"/>
        </pc:sldMkLst>
      </pc:sldChg>
      <pc:sldMasterChg chg="modSldLayout">
        <pc:chgData name="April Harper" userId="c2455cdd-e42c-4888-8f9c-1ad7c125cb1b" providerId="ADAL" clId="{E488C750-9074-495D-B9ED-545BA931024E}" dt="2023-01-31T16:23:20.919" v="225" actId="478"/>
        <pc:sldMasterMkLst>
          <pc:docMk/>
          <pc:sldMasterMk cId="4202198625" sldId="2147483648"/>
        </pc:sldMasterMkLst>
        <pc:sldLayoutChg chg="addSp delSp modSp mod replTag delTag">
          <pc:chgData name="April Harper" userId="c2455cdd-e42c-4888-8f9c-1ad7c125cb1b" providerId="ADAL" clId="{E488C750-9074-495D-B9ED-545BA931024E}" dt="2023-01-31T16:23:20.919" v="225" actId="478"/>
          <pc:sldLayoutMkLst>
            <pc:docMk/>
            <pc:sldMasterMk cId="4202198625" sldId="2147483648"/>
            <pc:sldLayoutMk cId="3745415976" sldId="2147483649"/>
          </pc:sldLayoutMkLst>
          <pc:picChg chg="add mod ord">
            <ac:chgData name="April Harper" userId="c2455cdd-e42c-4888-8f9c-1ad7c125cb1b" providerId="ADAL" clId="{E488C750-9074-495D-B9ED-545BA931024E}" dt="2023-01-31T16:23:18.860" v="224" actId="1076"/>
            <ac:picMkLst>
              <pc:docMk/>
              <pc:sldMasterMk cId="4202198625" sldId="2147483648"/>
              <pc:sldLayoutMk cId="3745415976" sldId="2147483649"/>
              <ac:picMk id="3" creationId="{EC1274D8-29BF-53B3-2DB7-9A171BB4DDD4}"/>
            </ac:picMkLst>
          </pc:picChg>
          <pc:picChg chg="add del mod">
            <ac:chgData name="April Harper" userId="c2455cdd-e42c-4888-8f9c-1ad7c125cb1b" providerId="ADAL" clId="{E488C750-9074-495D-B9ED-545BA931024E}" dt="2023-01-31T16:23:20.919" v="225" actId="478"/>
            <ac:picMkLst>
              <pc:docMk/>
              <pc:sldMasterMk cId="4202198625" sldId="2147483648"/>
              <pc:sldLayoutMk cId="3745415976" sldId="2147483649"/>
              <ac:picMk id="5" creationId="{CCEC25BC-AC71-1937-BB48-B4E917785A70}"/>
            </ac:picMkLst>
          </pc:picChg>
          <pc:picChg chg="mod">
            <ac:chgData name="April Harper" userId="c2455cdd-e42c-4888-8f9c-1ad7c125cb1b" providerId="ADAL" clId="{E488C750-9074-495D-B9ED-545BA931024E}" dt="2023-01-31T16:22:58.789" v="217" actId="1076"/>
            <ac:picMkLst>
              <pc:docMk/>
              <pc:sldMasterMk cId="4202198625" sldId="2147483648"/>
              <pc:sldLayoutMk cId="3745415976" sldId="2147483649"/>
              <ac:picMk id="8" creationId="{6DF6D53F-E172-AAB0-BD0F-3A9CB487EE59}"/>
            </ac:picMkLst>
          </pc:picChg>
        </pc:sldLayoutChg>
      </pc:sldMasterChg>
    </pc:docChg>
  </pc:docChgLst>
  <pc:docChgLst>
    <pc:chgData name="April Harper" userId="c2455cdd-e42c-4888-8f9c-1ad7c125cb1b" providerId="ADAL" clId="{0CC0E2A7-1073-4975-BEB9-829C09C47A29}"/>
    <pc:docChg chg="undo custSel delSld modSld replTag delTag">
      <pc:chgData name="April Harper" userId="c2455cdd-e42c-4888-8f9c-1ad7c125cb1b" providerId="ADAL" clId="{0CC0E2A7-1073-4975-BEB9-829C09C47A29}" dt="2023-01-30T20:10:53.990" v="1667"/>
      <pc:docMkLst>
        <pc:docMk/>
      </pc:docMkLst>
      <pc:sldChg chg="replTag delTag delCm">
        <pc:chgData name="April Harper" userId="c2455cdd-e42c-4888-8f9c-1ad7c125cb1b" providerId="ADAL" clId="{0CC0E2A7-1073-4975-BEB9-829C09C47A29}" dt="2023-01-30T20:07:05.984" v="1624"/>
        <pc:sldMkLst>
          <pc:docMk/>
          <pc:sldMk cId="3460691514" sldId="256"/>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09:43.160" v="5"/>
              <pc2:cmMkLst xmlns:pc2="http://schemas.microsoft.com/office/powerpoint/2019/9/main/command">
                <pc:docMk/>
                <pc:sldMk cId="3460691514" sldId="256"/>
                <pc2:cmMk id="{B77F6844-EA69-4573-ACCA-297D5F26D3ED}"/>
              </pc2:cmMkLst>
            </pc226:cmChg>
            <pc226:cmChg xmlns:pc226="http://schemas.microsoft.com/office/powerpoint/2022/06/main/command" chg="del">
              <pc226:chgData name="April Harper" userId="c2455cdd-e42c-4888-8f9c-1ad7c125cb1b" providerId="ADAL" clId="{0CC0E2A7-1073-4975-BEB9-829C09C47A29}" dt="2023-01-30T18:09:40.992" v="4"/>
              <pc2:cmMkLst xmlns:pc2="http://schemas.microsoft.com/office/powerpoint/2019/9/main/command">
                <pc:docMk/>
                <pc:sldMk cId="3460691514" sldId="256"/>
                <pc2:cmMk id="{94EAD883-5E3A-4C56-9018-A88F35238168}"/>
              </pc2:cmMkLst>
            </pc226:cmChg>
          </p:ext>
        </pc:extLst>
      </pc:sldChg>
      <pc:sldChg chg="replTag delTag">
        <pc:chgData name="April Harper" userId="c2455cdd-e42c-4888-8f9c-1ad7c125cb1b" providerId="ADAL" clId="{0CC0E2A7-1073-4975-BEB9-829C09C47A29}" dt="2023-01-30T18:09:53.840" v="20"/>
        <pc:sldMkLst>
          <pc:docMk/>
          <pc:sldMk cId="3745226822" sldId="272"/>
        </pc:sldMkLst>
      </pc:sldChg>
      <pc:sldChg chg="replTag delTag">
        <pc:chgData name="April Harper" userId="c2455cdd-e42c-4888-8f9c-1ad7c125cb1b" providerId="ADAL" clId="{0CC0E2A7-1073-4975-BEB9-829C09C47A29}" dt="2023-01-30T18:09:45.650" v="11"/>
        <pc:sldMkLst>
          <pc:docMk/>
          <pc:sldMk cId="2900716093" sldId="276"/>
        </pc:sldMkLst>
      </pc:sldChg>
      <pc:sldChg chg="replTag delTag">
        <pc:chgData name="April Harper" userId="c2455cdd-e42c-4888-8f9c-1ad7c125cb1b" providerId="ADAL" clId="{0CC0E2A7-1073-4975-BEB9-829C09C47A29}" dt="2023-01-30T18:09:46.404" v="13"/>
        <pc:sldMkLst>
          <pc:docMk/>
          <pc:sldMk cId="556854059" sldId="277"/>
        </pc:sldMkLst>
      </pc:sldChg>
      <pc:sldChg chg="replTag delTag delCm">
        <pc:chgData name="April Harper" userId="c2455cdd-e42c-4888-8f9c-1ad7c125cb1b" providerId="ADAL" clId="{0CC0E2A7-1073-4975-BEB9-829C09C47A29}" dt="2023-01-30T18:09:50.320" v="18"/>
        <pc:sldMkLst>
          <pc:docMk/>
          <pc:sldMk cId="1427966690" sldId="280"/>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09:50.320" v="18"/>
              <pc2:cmMkLst xmlns:pc2="http://schemas.microsoft.com/office/powerpoint/2019/9/main/command">
                <pc:docMk/>
                <pc:sldMk cId="1427966690" sldId="280"/>
                <pc2:cmMk id="{A68DE475-27C0-49A4-BEB9-BB367DAEBA1F}"/>
              </pc2:cmMkLst>
            </pc226:cmChg>
          </p:ext>
        </pc:extLst>
      </pc:sldChg>
      <pc:sldChg chg="replTag delTag">
        <pc:chgData name="April Harper" userId="c2455cdd-e42c-4888-8f9c-1ad7c125cb1b" providerId="ADAL" clId="{0CC0E2A7-1073-4975-BEB9-829C09C47A29}" dt="2023-01-30T18:09:45.222" v="9"/>
        <pc:sldMkLst>
          <pc:docMk/>
          <pc:sldMk cId="3731854960" sldId="283"/>
        </pc:sldMkLst>
      </pc:sldChg>
      <pc:sldChg chg="replTag delTag">
        <pc:chgData name="April Harper" userId="c2455cdd-e42c-4888-8f9c-1ad7c125cb1b" providerId="ADAL" clId="{0CC0E2A7-1073-4975-BEB9-829C09C47A29}" dt="2023-01-30T18:09:47.188" v="15"/>
        <pc:sldMkLst>
          <pc:docMk/>
          <pc:sldMk cId="84021407" sldId="289"/>
        </pc:sldMkLst>
      </pc:sldChg>
      <pc:sldChg chg="replTag delTag">
        <pc:chgData name="April Harper" userId="c2455cdd-e42c-4888-8f9c-1ad7c125cb1b" providerId="ADAL" clId="{0CC0E2A7-1073-4975-BEB9-829C09C47A29}" dt="2023-01-30T18:14:43.530" v="181"/>
        <pc:sldMkLst>
          <pc:docMk/>
          <pc:sldMk cId="3697440884" sldId="291"/>
        </pc:sldMkLst>
      </pc:sldChg>
      <pc:sldChg chg="replTag delTag">
        <pc:chgData name="April Harper" userId="c2455cdd-e42c-4888-8f9c-1ad7c125cb1b" providerId="ADAL" clId="{0CC0E2A7-1073-4975-BEB9-829C09C47A29}" dt="2023-01-30T19:21:06.582" v="1199"/>
        <pc:sldMkLst>
          <pc:docMk/>
          <pc:sldMk cId="3363980875" sldId="292"/>
        </pc:sldMkLst>
      </pc:sldChg>
      <pc:sldChg chg="replTag delTag">
        <pc:chgData name="April Harper" userId="c2455cdd-e42c-4888-8f9c-1ad7c125cb1b" providerId="ADAL" clId="{0CC0E2A7-1073-4975-BEB9-829C09C47A29}" dt="2023-01-30T19:22:05.354" v="1223"/>
        <pc:sldMkLst>
          <pc:docMk/>
          <pc:sldMk cId="333879506" sldId="293"/>
        </pc:sldMkLst>
      </pc:sldChg>
      <pc:sldChg chg="replTag delTag delCm">
        <pc:chgData name="April Harper" userId="c2455cdd-e42c-4888-8f9c-1ad7c125cb1b" providerId="ADAL" clId="{0CC0E2A7-1073-4975-BEB9-829C09C47A29}" dt="2023-01-30T20:07:36.317" v="1639"/>
        <pc:sldMkLst>
          <pc:docMk/>
          <pc:sldMk cId="1607688961" sldId="294"/>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19:41.585" v="421"/>
              <pc2:cmMkLst xmlns:pc2="http://schemas.microsoft.com/office/powerpoint/2019/9/main/command">
                <pc:docMk/>
                <pc:sldMk cId="1607688961" sldId="294"/>
                <pc2:cmMk id="{B3EEFD25-3137-4899-B3EF-9D6376C83D2E}"/>
              </pc2:cmMkLst>
            </pc226:cmChg>
          </p:ext>
        </pc:extLst>
      </pc:sldChg>
      <pc:sldChg chg="addSp delSp modSp mod replTag delTag modNotesTx">
        <pc:chgData name="April Harper" userId="c2455cdd-e42c-4888-8f9c-1ad7c125cb1b" providerId="ADAL" clId="{0CC0E2A7-1073-4975-BEB9-829C09C47A29}" dt="2023-01-30T20:07:43.255" v="1645"/>
        <pc:sldMkLst>
          <pc:docMk/>
          <pc:sldMk cId="1548632559" sldId="295"/>
        </pc:sldMkLst>
        <pc:spChg chg="mod">
          <ac:chgData name="April Harper" userId="c2455cdd-e42c-4888-8f9c-1ad7c125cb1b" providerId="ADAL" clId="{0CC0E2A7-1073-4975-BEB9-829C09C47A29}" dt="2023-01-30T20:04:44.636" v="1321" actId="20577"/>
          <ac:spMkLst>
            <pc:docMk/>
            <pc:sldMk cId="1548632559" sldId="295"/>
            <ac:spMk id="2" creationId="{F2A86EA1-9B96-0742-A1FC-62D7C7426615}"/>
          </ac:spMkLst>
        </pc:spChg>
        <pc:spChg chg="mod topLvl">
          <ac:chgData name="April Harper" userId="c2455cdd-e42c-4888-8f9c-1ad7c125cb1b" providerId="ADAL" clId="{0CC0E2A7-1073-4975-BEB9-829C09C47A29}" dt="2023-01-30T18:40:30.470" v="787" actId="165"/>
          <ac:spMkLst>
            <pc:docMk/>
            <pc:sldMk cId="1548632559" sldId="295"/>
            <ac:spMk id="7" creationId="{0D4BB4DF-B620-15C0-0584-BF627CD9421A}"/>
          </ac:spMkLst>
        </pc:spChg>
        <pc:spChg chg="mod topLvl">
          <ac:chgData name="April Harper" userId="c2455cdd-e42c-4888-8f9c-1ad7c125cb1b" providerId="ADAL" clId="{0CC0E2A7-1073-4975-BEB9-829C09C47A29}" dt="2023-01-30T18:40:30.470" v="787" actId="165"/>
          <ac:spMkLst>
            <pc:docMk/>
            <pc:sldMk cId="1548632559" sldId="295"/>
            <ac:spMk id="8" creationId="{F912D153-9611-381E-EA2C-0A71F9F6F8B5}"/>
          </ac:spMkLst>
        </pc:spChg>
        <pc:spChg chg="mod topLvl">
          <ac:chgData name="April Harper" userId="c2455cdd-e42c-4888-8f9c-1ad7c125cb1b" providerId="ADAL" clId="{0CC0E2A7-1073-4975-BEB9-829C09C47A29}" dt="2023-01-30T18:40:30.470" v="787" actId="165"/>
          <ac:spMkLst>
            <pc:docMk/>
            <pc:sldMk cId="1548632559" sldId="295"/>
            <ac:spMk id="9" creationId="{AC752C52-2C33-5E2B-01DF-E91771A32F36}"/>
          </ac:spMkLst>
        </pc:spChg>
        <pc:spChg chg="del mod topLvl">
          <ac:chgData name="April Harper" userId="c2455cdd-e42c-4888-8f9c-1ad7c125cb1b" providerId="ADAL" clId="{0CC0E2A7-1073-4975-BEB9-829C09C47A29}" dt="2023-01-30T18:40:33.657" v="788" actId="478"/>
          <ac:spMkLst>
            <pc:docMk/>
            <pc:sldMk cId="1548632559" sldId="295"/>
            <ac:spMk id="10" creationId="{D964DF20-9D47-7BFC-6DE2-899B0A0173F6}"/>
          </ac:spMkLst>
        </pc:spChg>
        <pc:spChg chg="mod topLvl">
          <ac:chgData name="April Harper" userId="c2455cdd-e42c-4888-8f9c-1ad7c125cb1b" providerId="ADAL" clId="{0CC0E2A7-1073-4975-BEB9-829C09C47A29}" dt="2023-01-30T18:40:58.393" v="834" actId="20577"/>
          <ac:spMkLst>
            <pc:docMk/>
            <pc:sldMk cId="1548632559" sldId="295"/>
            <ac:spMk id="11" creationId="{4ACD1FE1-F362-EDE0-6C6A-CE5A0E1A6FCD}"/>
          </ac:spMkLst>
        </pc:spChg>
        <pc:spChg chg="mod topLvl">
          <ac:chgData name="April Harper" userId="c2455cdd-e42c-4888-8f9c-1ad7c125cb1b" providerId="ADAL" clId="{0CC0E2A7-1073-4975-BEB9-829C09C47A29}" dt="2023-01-30T18:41:14.945" v="857" actId="404"/>
          <ac:spMkLst>
            <pc:docMk/>
            <pc:sldMk cId="1548632559" sldId="295"/>
            <ac:spMk id="12" creationId="{37734020-F6D3-D1BD-C780-1FEF64248A52}"/>
          </ac:spMkLst>
        </pc:spChg>
        <pc:spChg chg="mod topLvl">
          <ac:chgData name="April Harper" userId="c2455cdd-e42c-4888-8f9c-1ad7c125cb1b" providerId="ADAL" clId="{0CC0E2A7-1073-4975-BEB9-829C09C47A29}" dt="2023-01-30T18:41:22.224" v="873" actId="404"/>
          <ac:spMkLst>
            <pc:docMk/>
            <pc:sldMk cId="1548632559" sldId="295"/>
            <ac:spMk id="13" creationId="{17B53409-051E-F729-7A80-16CD7969D6C3}"/>
          </ac:spMkLst>
        </pc:spChg>
        <pc:grpChg chg="del mod">
          <ac:chgData name="April Harper" userId="c2455cdd-e42c-4888-8f9c-1ad7c125cb1b" providerId="ADAL" clId="{0CC0E2A7-1073-4975-BEB9-829C09C47A29}" dt="2023-01-30T18:40:30.470" v="787" actId="165"/>
          <ac:grpSpMkLst>
            <pc:docMk/>
            <pc:sldMk cId="1548632559" sldId="295"/>
            <ac:grpSpMk id="6" creationId="{8702902F-7ED1-9283-90A9-072679B107EA}"/>
          </ac:grpSpMkLst>
        </pc:grpChg>
        <pc:graphicFrameChg chg="mod">
          <ac:chgData name="April Harper" userId="c2455cdd-e42c-4888-8f9c-1ad7c125cb1b" providerId="ADAL" clId="{0CC0E2A7-1073-4975-BEB9-829C09C47A29}" dt="2023-01-30T20:05:25.035" v="1447" actId="20577"/>
          <ac:graphicFrameMkLst>
            <pc:docMk/>
            <pc:sldMk cId="1548632559" sldId="295"/>
            <ac:graphicFrameMk id="3" creationId="{3F28EA40-8460-35E6-5413-D83B670D966B}"/>
          </ac:graphicFrameMkLst>
        </pc:graphicFrameChg>
        <pc:graphicFrameChg chg="add del mod modGraphic">
          <ac:chgData name="April Harper" userId="c2455cdd-e42c-4888-8f9c-1ad7c125cb1b" providerId="ADAL" clId="{0CC0E2A7-1073-4975-BEB9-829C09C47A29}" dt="2023-01-30T18:40:26.439" v="786" actId="18245"/>
          <ac:graphicFrameMkLst>
            <pc:docMk/>
            <pc:sldMk cId="1548632559" sldId="295"/>
            <ac:graphicFrameMk id="4" creationId="{2DDCA38E-A719-D4EF-BAEF-5196620945F4}"/>
          </ac:graphicFrameMkLst>
        </pc:graphicFrameChg>
      </pc:sldChg>
      <pc:sldChg chg="replTag delTag delCm">
        <pc:chgData name="April Harper" userId="c2455cdd-e42c-4888-8f9c-1ad7c125cb1b" providerId="ADAL" clId="{0CC0E2A7-1073-4975-BEB9-829C09C47A29}" dt="2023-01-30T20:06:51.123" v="1612"/>
        <pc:sldMkLst>
          <pc:docMk/>
          <pc:sldMk cId="2564492887" sldId="296"/>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51:33.191" v="1159"/>
              <pc2:cmMkLst xmlns:pc2="http://schemas.microsoft.com/office/powerpoint/2019/9/main/command">
                <pc:docMk/>
                <pc:sldMk cId="2564492887" sldId="296"/>
                <pc2:cmMk id="{6BD0D66F-DA39-4D12-8503-984019DF50FE}"/>
              </pc2:cmMkLst>
            </pc226:cmChg>
            <pc226:cmChg xmlns:pc226="http://schemas.microsoft.com/office/powerpoint/2022/06/main/command" chg="del">
              <pc226:chgData name="April Harper" userId="c2455cdd-e42c-4888-8f9c-1ad7c125cb1b" providerId="ADAL" clId="{0CC0E2A7-1073-4975-BEB9-829C09C47A29}" dt="2023-01-30T18:51:33.977" v="1160"/>
              <pc2:cmMkLst xmlns:pc2="http://schemas.microsoft.com/office/powerpoint/2019/9/main/command">
                <pc:docMk/>
                <pc:sldMk cId="2564492887" sldId="296"/>
                <pc2:cmMk id="{4EDD7D7C-11AD-4B84-BE4B-B3B452DBCB48}"/>
              </pc2:cmMkLst>
            </pc226:cmChg>
            <pc226:cmChg xmlns:pc226="http://schemas.microsoft.com/office/powerpoint/2022/06/main/command" chg="del">
              <pc226:chgData name="April Harper" userId="c2455cdd-e42c-4888-8f9c-1ad7c125cb1b" providerId="ADAL" clId="{0CC0E2A7-1073-4975-BEB9-829C09C47A29}" dt="2023-01-30T18:51:34.841" v="1161"/>
              <pc2:cmMkLst xmlns:pc2="http://schemas.microsoft.com/office/powerpoint/2019/9/main/command">
                <pc:docMk/>
                <pc:sldMk cId="2564492887" sldId="296"/>
                <pc2:cmMk id="{CB1CAD99-04BA-40EC-9EB4-3D4015A11921}"/>
              </pc2:cmMkLst>
            </pc226:cmChg>
            <pc226:cmChg xmlns:pc226="http://schemas.microsoft.com/office/powerpoint/2022/06/main/command" chg="del">
              <pc226:chgData name="April Harper" userId="c2455cdd-e42c-4888-8f9c-1ad7c125cb1b" providerId="ADAL" clId="{0CC0E2A7-1073-4975-BEB9-829C09C47A29}" dt="2023-01-30T18:51:36.331" v="1162"/>
              <pc2:cmMkLst xmlns:pc2="http://schemas.microsoft.com/office/powerpoint/2019/9/main/command">
                <pc:docMk/>
                <pc:sldMk cId="2564492887" sldId="296"/>
                <pc2:cmMk id="{75734CEE-8AAB-4134-82F4-740715CC3061}"/>
              </pc2:cmMkLst>
            </pc226:cmChg>
          </p:ext>
        </pc:extLst>
      </pc:sldChg>
      <pc:sldChg chg="delSp mod replTag delTag delCm">
        <pc:chgData name="April Harper" userId="c2455cdd-e42c-4888-8f9c-1ad7c125cb1b" providerId="ADAL" clId="{0CC0E2A7-1073-4975-BEB9-829C09C47A29}" dt="2023-01-30T19:22:23.160" v="1228" actId="478"/>
        <pc:sldMkLst>
          <pc:docMk/>
          <pc:sldMk cId="3503103214" sldId="297"/>
        </pc:sldMkLst>
        <pc:spChg chg="del">
          <ac:chgData name="April Harper" userId="c2455cdd-e42c-4888-8f9c-1ad7c125cb1b" providerId="ADAL" clId="{0CC0E2A7-1073-4975-BEB9-829C09C47A29}" dt="2023-01-30T19:22:23.160" v="1228" actId="478"/>
          <ac:spMkLst>
            <pc:docMk/>
            <pc:sldMk cId="3503103214" sldId="297"/>
            <ac:spMk id="6" creationId="{A7AF5DBE-7FC1-E4B0-728C-71E454DCAEF6}"/>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18:57.363" v="412"/>
              <pc2:cmMkLst xmlns:pc2="http://schemas.microsoft.com/office/powerpoint/2019/9/main/command">
                <pc:docMk/>
                <pc:sldMk cId="3503103214" sldId="297"/>
                <pc2:cmMk id="{3ED4DF01-BD54-4D68-96E6-6F9DC5EFE53E}"/>
              </pc2:cmMkLst>
            </pc226:cmChg>
            <pc226:cmChg xmlns:pc226="http://schemas.microsoft.com/office/powerpoint/2022/06/main/command" chg="del">
              <pc226:chgData name="April Harper" userId="c2455cdd-e42c-4888-8f9c-1ad7c125cb1b" providerId="ADAL" clId="{0CC0E2A7-1073-4975-BEB9-829C09C47A29}" dt="2023-01-30T18:18:55.175" v="411"/>
              <pc2:cmMkLst xmlns:pc2="http://schemas.microsoft.com/office/powerpoint/2019/9/main/command">
                <pc:docMk/>
                <pc:sldMk cId="3503103214" sldId="297"/>
                <pc2:cmMk id="{081A75E5-0283-4286-97E3-F27ECC1C257D}"/>
              </pc2:cmMkLst>
            </pc226:cmChg>
          </p:ext>
        </pc:extLst>
      </pc:sldChg>
      <pc:sldChg chg="replTag delTag">
        <pc:chgData name="April Harper" userId="c2455cdd-e42c-4888-8f9c-1ad7c125cb1b" providerId="ADAL" clId="{0CC0E2A7-1073-4975-BEB9-829C09C47A29}" dt="2023-01-30T20:10:53.990" v="1667"/>
        <pc:sldMkLst>
          <pc:docMk/>
          <pc:sldMk cId="1969121154" sldId="298"/>
        </pc:sldMkLst>
      </pc:sldChg>
      <pc:sldChg chg="delSp modSp mod replTag delTag delCm">
        <pc:chgData name="April Harper" userId="c2455cdd-e42c-4888-8f9c-1ad7c125cb1b" providerId="ADAL" clId="{0CC0E2A7-1073-4975-BEB9-829C09C47A29}" dt="2023-01-30T20:07:34.051" v="1637"/>
        <pc:sldMkLst>
          <pc:docMk/>
          <pc:sldMk cId="1762319777" sldId="299"/>
        </pc:sldMkLst>
        <pc:spChg chg="del mod">
          <ac:chgData name="April Harper" userId="c2455cdd-e42c-4888-8f9c-1ad7c125cb1b" providerId="ADAL" clId="{0CC0E2A7-1073-4975-BEB9-829C09C47A29}" dt="2023-01-30T19:22:02.362" v="1219" actId="478"/>
          <ac:spMkLst>
            <pc:docMk/>
            <pc:sldMk cId="1762319777" sldId="299"/>
            <ac:spMk id="4" creationId="{509B1AB2-FD68-C80F-65BC-C25D2F572DC2}"/>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17:05.144" v="284"/>
              <pc2:cmMkLst xmlns:pc2="http://schemas.microsoft.com/office/powerpoint/2019/9/main/command">
                <pc:docMk/>
                <pc:sldMk cId="1762319777" sldId="299"/>
                <pc2:cmMk id="{D6111E90-FAC8-4DEA-B7CC-E2535ADFD3EF}"/>
              </pc2:cmMkLst>
            </pc226:cmChg>
            <pc226:cmChg xmlns:pc226="http://schemas.microsoft.com/office/powerpoint/2022/06/main/command" chg="del">
              <pc226:chgData name="April Harper" userId="c2455cdd-e42c-4888-8f9c-1ad7c125cb1b" providerId="ADAL" clId="{0CC0E2A7-1073-4975-BEB9-829C09C47A29}" dt="2023-01-30T18:17:01.132" v="283"/>
              <pc2:cmMkLst xmlns:pc2="http://schemas.microsoft.com/office/powerpoint/2019/9/main/command">
                <pc:docMk/>
                <pc:sldMk cId="1762319777" sldId="299"/>
                <pc2:cmMk id="{5F38F6D1-AA0C-4897-8831-A6CF4BA585EF}"/>
              </pc2:cmMkLst>
            </pc226:cmChg>
          </p:ext>
        </pc:extLst>
      </pc:sldChg>
      <pc:sldChg chg="delSp modSp mod replTag delTag delCm modCm">
        <pc:chgData name="April Harper" userId="c2455cdd-e42c-4888-8f9c-1ad7c125cb1b" providerId="ADAL" clId="{0CC0E2A7-1073-4975-BEB9-829C09C47A29}" dt="2023-01-30T20:10:30.279" v="1657"/>
        <pc:sldMkLst>
          <pc:docMk/>
          <pc:sldMk cId="1529317649" sldId="300"/>
        </pc:sldMkLst>
        <pc:spChg chg="del mod">
          <ac:chgData name="April Harper" userId="c2455cdd-e42c-4888-8f9c-1ad7c125cb1b" providerId="ADAL" clId="{0CC0E2A7-1073-4975-BEB9-829C09C47A29}" dt="2023-01-30T19:21:25.166" v="1204" actId="478"/>
          <ac:spMkLst>
            <pc:docMk/>
            <pc:sldMk cId="1529317649" sldId="300"/>
            <ac:spMk id="4" creationId="{B46BAB0A-D959-CB26-F2C7-FEAE122DB9DE}"/>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0CC0E2A7-1073-4975-BEB9-829C09C47A29}" dt="2023-01-30T19:21:25.166" v="1205" actId="2056"/>
              <pc2:cmMkLst xmlns:pc2="http://schemas.microsoft.com/office/powerpoint/2019/9/main/command">
                <pc:docMk/>
                <pc:sldMk cId="1529317649" sldId="300"/>
                <pc2:cmMk id="{D0A6DE25-2E79-4AF9-9B5F-57F0C1E383CE}"/>
              </pc2:cmMkLst>
            </pc226:cmChg>
            <pc226:cmChg xmlns:pc226="http://schemas.microsoft.com/office/powerpoint/2022/06/main/command" chg="del">
              <pc226:chgData name="April Harper" userId="c2455cdd-e42c-4888-8f9c-1ad7c125cb1b" providerId="ADAL" clId="{0CC0E2A7-1073-4975-BEB9-829C09C47A29}" dt="2023-01-30T18:14:53.666" v="186"/>
              <pc2:cmMkLst xmlns:pc2="http://schemas.microsoft.com/office/powerpoint/2019/9/main/command">
                <pc:docMk/>
                <pc:sldMk cId="1529317649" sldId="300"/>
                <pc2:cmMk id="{C5AC8F55-D310-46E5-87B0-1E75508D6EAF}"/>
              </pc2:cmMkLst>
            </pc226:cmChg>
          </p:ext>
        </pc:extLst>
      </pc:sldChg>
      <pc:sldChg chg="delSp modSp mod replTag delTag modNotesTx">
        <pc:chgData name="April Harper" userId="c2455cdd-e42c-4888-8f9c-1ad7c125cb1b" providerId="ADAL" clId="{0CC0E2A7-1073-4975-BEB9-829C09C47A29}" dt="2023-01-30T20:10:51.191" v="1665"/>
        <pc:sldMkLst>
          <pc:docMk/>
          <pc:sldMk cId="3889944245" sldId="301"/>
        </pc:sldMkLst>
        <pc:spChg chg="del">
          <ac:chgData name="April Harper" userId="c2455cdd-e42c-4888-8f9c-1ad7c125cb1b" providerId="ADAL" clId="{0CC0E2A7-1073-4975-BEB9-829C09C47A29}" dt="2023-01-30T19:21:42.640" v="1210" actId="478"/>
          <ac:spMkLst>
            <pc:docMk/>
            <pc:sldMk cId="3889944245" sldId="301"/>
            <ac:spMk id="4" creationId="{ABDCFD2F-779C-3FFC-65C1-A4D79805638B}"/>
          </ac:spMkLst>
        </pc:spChg>
        <pc:graphicFrameChg chg="mod modGraphic">
          <ac:chgData name="April Harper" userId="c2455cdd-e42c-4888-8f9c-1ad7c125cb1b" providerId="ADAL" clId="{0CC0E2A7-1073-4975-BEB9-829C09C47A29}" dt="2023-01-30T20:10:39.319" v="1662" actId="1076"/>
          <ac:graphicFrameMkLst>
            <pc:docMk/>
            <pc:sldMk cId="3889944245" sldId="301"/>
            <ac:graphicFrameMk id="5" creationId="{ECB738D0-FA2F-31C4-54EE-3258F7C6EFD2}"/>
          </ac:graphicFrameMkLst>
        </pc:graphicFrameChg>
      </pc:sldChg>
      <pc:sldChg chg="delSp modSp mod replTag delTag delCm modNotesTx">
        <pc:chgData name="April Harper" userId="c2455cdd-e42c-4888-8f9c-1ad7c125cb1b" providerId="ADAL" clId="{0CC0E2A7-1073-4975-BEB9-829C09C47A29}" dt="2023-01-30T20:07:45.360" v="1647"/>
        <pc:sldMkLst>
          <pc:docMk/>
          <pc:sldMk cId="3945400971" sldId="302"/>
        </pc:sldMkLst>
        <pc:spChg chg="del mod">
          <ac:chgData name="April Harper" userId="c2455cdd-e42c-4888-8f9c-1ad7c125cb1b" providerId="ADAL" clId="{0CC0E2A7-1073-4975-BEB9-829C09C47A29}" dt="2023-01-30T19:28:49.839" v="1275" actId="478"/>
          <ac:spMkLst>
            <pc:docMk/>
            <pc:sldMk cId="3945400971" sldId="302"/>
            <ac:spMk id="6" creationId="{3505BB02-559A-13A4-57EE-719ADA30C7BF}"/>
          </ac:spMkLst>
        </pc:spChg>
        <pc:spChg chg="del">
          <ac:chgData name="April Harper" userId="c2455cdd-e42c-4888-8f9c-1ad7c125cb1b" providerId="ADAL" clId="{0CC0E2A7-1073-4975-BEB9-829C09C47A29}" dt="2023-01-30T18:42:35.429" v="1068" actId="478"/>
          <ac:spMkLst>
            <pc:docMk/>
            <pc:sldMk cId="3945400971" sldId="302"/>
            <ac:spMk id="8" creationId="{D70102F6-85A6-1D03-0C0E-4C3F873C8E91}"/>
          </ac:spMkLst>
        </pc:spChg>
        <pc:graphicFrameChg chg="mod">
          <ac:chgData name="April Harper" userId="c2455cdd-e42c-4888-8f9c-1ad7c125cb1b" providerId="ADAL" clId="{0CC0E2A7-1073-4975-BEB9-829C09C47A29}" dt="2023-01-30T18:42:41.327" v="1069" actId="14100"/>
          <ac:graphicFrameMkLst>
            <pc:docMk/>
            <pc:sldMk cId="3945400971" sldId="302"/>
            <ac:graphicFrameMk id="7" creationId="{0970A370-3BCA-BB04-7A58-ADAC8475133E}"/>
          </ac:graphicFrameMkLst>
        </pc:graphicFrame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50:00.519" v="1072"/>
              <pc2:cmMkLst xmlns:pc2="http://schemas.microsoft.com/office/powerpoint/2019/9/main/command">
                <pc:docMk/>
                <pc:sldMk cId="3945400971" sldId="302"/>
                <pc2:cmMk id="{B9756D88-065F-4E4B-A563-B13941E2CFF3}"/>
              </pc2:cmMkLst>
            </pc226:cmChg>
          </p:ext>
        </pc:extLst>
      </pc:sldChg>
      <pc:sldChg chg="modSp del mod replTag delTag">
        <pc:chgData name="April Harper" userId="c2455cdd-e42c-4888-8f9c-1ad7c125cb1b" providerId="ADAL" clId="{0CC0E2A7-1073-4975-BEB9-829C09C47A29}" dt="2023-01-30T18:51:14.184" v="1142" actId="2696"/>
        <pc:sldMkLst>
          <pc:docMk/>
          <pc:sldMk cId="2565938245" sldId="303"/>
        </pc:sldMkLst>
        <pc:spChg chg="mod">
          <ac:chgData name="April Harper" userId="c2455cdd-e42c-4888-8f9c-1ad7c125cb1b" providerId="ADAL" clId="{0CC0E2A7-1073-4975-BEB9-829C09C47A29}" dt="2023-01-30T18:50:54.782" v="1133" actId="21"/>
          <ac:spMkLst>
            <pc:docMk/>
            <pc:sldMk cId="2565938245" sldId="303"/>
            <ac:spMk id="4" creationId="{33987831-F4A7-0586-141A-8FD4D3413BB3}"/>
          </ac:spMkLst>
        </pc:spChg>
      </pc:sldChg>
      <pc:sldChg chg="delSp modSp mod replTag delTag modCm">
        <pc:chgData name="April Harper" userId="c2455cdd-e42c-4888-8f9c-1ad7c125cb1b" providerId="ADAL" clId="{0CC0E2A7-1073-4975-BEB9-829C09C47A29}" dt="2023-01-30T20:07:50.359" v="1653"/>
        <pc:sldMkLst>
          <pc:docMk/>
          <pc:sldMk cId="1453629" sldId="305"/>
        </pc:sldMkLst>
        <pc:spChg chg="del mod">
          <ac:chgData name="April Harper" userId="c2455cdd-e42c-4888-8f9c-1ad7c125cb1b" providerId="ADAL" clId="{0CC0E2A7-1073-4975-BEB9-829C09C47A29}" dt="2023-01-30T19:21:05.296" v="1196" actId="478"/>
          <ac:spMkLst>
            <pc:docMk/>
            <pc:sldMk cId="1453629" sldId="305"/>
            <ac:spMk id="4" creationId="{8641A1D4-0477-F417-4F03-ADA72926C103}"/>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0CC0E2A7-1073-4975-BEB9-829C09C47A29}" dt="2023-01-30T20:07:23.861" v="1629"/>
              <pc2:cmMkLst xmlns:pc2="http://schemas.microsoft.com/office/powerpoint/2019/9/main/command">
                <pc:docMk/>
                <pc:sldMk cId="1453629" sldId="305"/>
                <pc2:cmMk id="{9899E7CF-37F7-43A0-AF39-8CE5E8DA1680}"/>
              </pc2:cmMkLst>
            </pc226:cmChg>
          </p:ext>
        </pc:extLst>
      </pc:sldChg>
      <pc:sldChg chg="replTag delTag">
        <pc:chgData name="April Harper" userId="c2455cdd-e42c-4888-8f9c-1ad7c125cb1b" providerId="ADAL" clId="{0CC0E2A7-1073-4975-BEB9-829C09C47A29}" dt="2023-01-30T19:20:07.315" v="1191"/>
        <pc:sldMkLst>
          <pc:docMk/>
          <pc:sldMk cId="1498188941" sldId="307"/>
        </pc:sldMkLst>
      </pc:sldChg>
      <pc:sldChg chg="replTag delTag delCm">
        <pc:chgData name="April Harper" userId="c2455cdd-e42c-4888-8f9c-1ad7c125cb1b" providerId="ADAL" clId="{0CC0E2A7-1073-4975-BEB9-829C09C47A29}" dt="2023-01-30T20:07:37.834" v="1641"/>
        <pc:sldMkLst>
          <pc:docMk/>
          <pc:sldMk cId="1435955202" sldId="309"/>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0CC0E2A7-1073-4975-BEB9-829C09C47A29}" dt="2023-01-30T18:19:54.967" v="428"/>
              <pc2:cmMkLst xmlns:pc2="http://schemas.microsoft.com/office/powerpoint/2019/9/main/command">
                <pc:docMk/>
                <pc:sldMk cId="1435955202" sldId="309"/>
                <pc2:cmMk id="{148C1216-BD57-496E-8475-858F9C57B61A}"/>
              </pc2:cmMkLst>
            </pc226:cmChg>
          </p:ext>
        </pc:extLst>
      </pc:sldChg>
      <pc:sldChg chg="replTag delTag addCm">
        <pc:chgData name="April Harper" userId="c2455cdd-e42c-4888-8f9c-1ad7c125cb1b" providerId="ADAL" clId="{0CC0E2A7-1073-4975-BEB9-829C09C47A29}" dt="2023-01-30T20:07:49.215" v="1651"/>
        <pc:sldMkLst>
          <pc:docMk/>
          <pc:sldMk cId="1382676439" sldId="310"/>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0CC0E2A7-1073-4975-BEB9-829C09C47A29}" dt="2023-01-30T18:10:18.481" v="27"/>
              <pc2:cmMkLst xmlns:pc2="http://schemas.microsoft.com/office/powerpoint/2019/9/main/command">
                <pc:docMk/>
                <pc:sldMk cId="1382676439" sldId="310"/>
                <pc2:cmMk id="{01BD8D99-287B-43AF-AB07-1EBDF15AA1F8}"/>
              </pc2:cmMkLst>
            </pc226:cmChg>
          </p:ext>
        </pc:extLst>
      </pc:sldChg>
      <pc:sldChg chg="replTag delTag">
        <pc:chgData name="April Harper" userId="c2455cdd-e42c-4888-8f9c-1ad7c125cb1b" providerId="ADAL" clId="{0CC0E2A7-1073-4975-BEB9-829C09C47A29}" dt="2023-01-30T19:21:44.761" v="1214"/>
        <pc:sldMkLst>
          <pc:docMk/>
          <pc:sldMk cId="2538971341" sldId="312"/>
        </pc:sldMkLst>
      </pc:sldChg>
      <pc:sldChg chg="replTag delTag">
        <pc:chgData name="April Harper" userId="c2455cdd-e42c-4888-8f9c-1ad7c125cb1b" providerId="ADAL" clId="{0CC0E2A7-1073-4975-BEB9-829C09C47A29}" dt="2023-01-30T19:22:24.763" v="1230"/>
        <pc:sldMkLst>
          <pc:docMk/>
          <pc:sldMk cId="1379055304" sldId="313"/>
        </pc:sldMkLst>
      </pc:sldChg>
      <pc:sldChg chg="replTag delTag">
        <pc:chgData name="April Harper" userId="c2455cdd-e42c-4888-8f9c-1ad7c125cb1b" providerId="ADAL" clId="{0CC0E2A7-1073-4975-BEB9-829C09C47A29}" dt="2023-01-30T19:22:28.489" v="1234"/>
        <pc:sldMkLst>
          <pc:docMk/>
          <pc:sldMk cId="1589080332" sldId="314"/>
        </pc:sldMkLst>
      </pc:sldChg>
      <pc:sldChg chg="replTag delTag">
        <pc:chgData name="April Harper" userId="c2455cdd-e42c-4888-8f9c-1ad7c125cb1b" providerId="ADAL" clId="{0CC0E2A7-1073-4975-BEB9-829C09C47A29}" dt="2023-01-30T19:22:29.545" v="1236"/>
        <pc:sldMkLst>
          <pc:docMk/>
          <pc:sldMk cId="1447641297" sldId="315"/>
        </pc:sldMkLst>
      </pc:sldChg>
      <pc:sldChg chg="addSp delSp modSp mod addAnim delAnim modAnim replTag delTag addCm delCm modCm modNotesTx">
        <pc:chgData name="April Harper" userId="c2455cdd-e42c-4888-8f9c-1ad7c125cb1b" providerId="ADAL" clId="{0CC0E2A7-1073-4975-BEB9-829C09C47A29}" dt="2023-01-30T20:07:40.751" v="1643"/>
        <pc:sldMkLst>
          <pc:docMk/>
          <pc:sldMk cId="952934926" sldId="316"/>
        </pc:sldMkLst>
        <pc:spChg chg="mod">
          <ac:chgData name="April Harper" userId="c2455cdd-e42c-4888-8f9c-1ad7c125cb1b" providerId="ADAL" clId="{0CC0E2A7-1073-4975-BEB9-829C09C47A29}" dt="2023-01-30T18:30:21.542" v="577" actId="1076"/>
          <ac:spMkLst>
            <pc:docMk/>
            <pc:sldMk cId="952934926" sldId="316"/>
            <ac:spMk id="9" creationId="{B5590698-A305-B065-C785-9F40363579F4}"/>
          </ac:spMkLst>
        </pc:spChg>
        <pc:spChg chg="mod">
          <ac:chgData name="April Harper" userId="c2455cdd-e42c-4888-8f9c-1ad7c125cb1b" providerId="ADAL" clId="{0CC0E2A7-1073-4975-BEB9-829C09C47A29}" dt="2023-01-30T18:30:21.542" v="577" actId="1076"/>
          <ac:spMkLst>
            <pc:docMk/>
            <pc:sldMk cId="952934926" sldId="316"/>
            <ac:spMk id="14" creationId="{F3EF846A-6173-BBF4-766C-65A50A0403C0}"/>
          </ac:spMkLst>
        </pc:spChg>
        <pc:spChg chg="add del mod">
          <ac:chgData name="April Harper" userId="c2455cdd-e42c-4888-8f9c-1ad7c125cb1b" providerId="ADAL" clId="{0CC0E2A7-1073-4975-BEB9-829C09C47A29}" dt="2023-01-30T18:30:21.542" v="577" actId="1076"/>
          <ac:spMkLst>
            <pc:docMk/>
            <pc:sldMk cId="952934926" sldId="316"/>
            <ac:spMk id="26" creationId="{ADB5EC9A-4D9B-2FA4-3FE3-49FA3CF2B5C1}"/>
          </ac:spMkLst>
        </pc:spChg>
        <pc:spChg chg="add del mod">
          <ac:chgData name="April Harper" userId="c2455cdd-e42c-4888-8f9c-1ad7c125cb1b" providerId="ADAL" clId="{0CC0E2A7-1073-4975-BEB9-829C09C47A29}" dt="2023-01-30T18:30:21.542" v="577" actId="1076"/>
          <ac:spMkLst>
            <pc:docMk/>
            <pc:sldMk cId="952934926" sldId="316"/>
            <ac:spMk id="27" creationId="{DA059031-C58C-C9D5-77FB-D23A1A1072D8}"/>
          </ac:spMkLst>
        </pc:spChg>
        <pc:spChg chg="mod">
          <ac:chgData name="April Harper" userId="c2455cdd-e42c-4888-8f9c-1ad7c125cb1b" providerId="ADAL" clId="{0CC0E2A7-1073-4975-BEB9-829C09C47A29}" dt="2023-01-30T18:30:21.542" v="577" actId="1076"/>
          <ac:spMkLst>
            <pc:docMk/>
            <pc:sldMk cId="952934926" sldId="316"/>
            <ac:spMk id="28" creationId="{AAD5467C-C36B-7B9C-42C0-3F75100F1DE7}"/>
          </ac:spMkLst>
        </pc:spChg>
        <pc:grpChg chg="add mod">
          <ac:chgData name="April Harper" userId="c2455cdd-e42c-4888-8f9c-1ad7c125cb1b" providerId="ADAL" clId="{0CC0E2A7-1073-4975-BEB9-829C09C47A29}" dt="2023-01-30T18:29:53.969" v="572" actId="164"/>
          <ac:grpSpMkLst>
            <pc:docMk/>
            <pc:sldMk cId="952934926" sldId="316"/>
            <ac:grpSpMk id="3" creationId="{48C24B57-BCDB-75D0-ED99-27791467DD14}"/>
          </ac:grpSpMkLst>
        </pc:grpChg>
        <pc:grpChg chg="add del mod">
          <ac:chgData name="April Harper" userId="c2455cdd-e42c-4888-8f9c-1ad7c125cb1b" providerId="ADAL" clId="{0CC0E2A7-1073-4975-BEB9-829C09C47A29}" dt="2023-01-30T18:26:33.148" v="438" actId="478"/>
          <ac:grpSpMkLst>
            <pc:docMk/>
            <pc:sldMk cId="952934926" sldId="316"/>
            <ac:grpSpMk id="21" creationId="{3AE930C2-FA18-8A71-A8B9-23D6A8510362}"/>
          </ac:grpSpMkLst>
        </pc:grpChg>
        <pc:picChg chg="add del mod">
          <ac:chgData name="April Harper" userId="c2455cdd-e42c-4888-8f9c-1ad7c125cb1b" providerId="ADAL" clId="{0CC0E2A7-1073-4975-BEB9-829C09C47A29}" dt="2023-01-30T18:30:21.542" v="577" actId="1076"/>
          <ac:picMkLst>
            <pc:docMk/>
            <pc:sldMk cId="952934926" sldId="316"/>
            <ac:picMk id="12" creationId="{79810C2D-B48E-28D3-B572-9161E3B5B2FF}"/>
          </ac:picMkLst>
        </pc:picChg>
        <pc:picChg chg="add del mod">
          <ac:chgData name="April Harper" userId="c2455cdd-e42c-4888-8f9c-1ad7c125cb1b" providerId="ADAL" clId="{0CC0E2A7-1073-4975-BEB9-829C09C47A29}" dt="2023-01-30T18:30:21.542" v="577" actId="1076"/>
          <ac:picMkLst>
            <pc:docMk/>
            <pc:sldMk cId="952934926" sldId="316"/>
            <ac:picMk id="13" creationId="{7FA45611-09A8-DE24-0B55-43E011AC7FA2}"/>
          </ac:picMkLst>
        </pc:picChg>
        <pc:cxnChg chg="add del mod">
          <ac:chgData name="April Harper" userId="c2455cdd-e42c-4888-8f9c-1ad7c125cb1b" providerId="ADAL" clId="{0CC0E2A7-1073-4975-BEB9-829C09C47A29}" dt="2023-01-30T18:30:21.542" v="577" actId="1076"/>
          <ac:cxnSpMkLst>
            <pc:docMk/>
            <pc:sldMk cId="952934926" sldId="316"/>
            <ac:cxnSpMk id="20" creationId="{F1B9616A-B206-0008-A0C9-17019DE45AA4}"/>
          </ac:cxnSpMkLst>
        </pc:cxn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0CC0E2A7-1073-4975-BEB9-829C09C47A29}" dt="2023-01-30T18:26:46.579" v="441"/>
              <pc2:cmMkLst xmlns:pc2="http://schemas.microsoft.com/office/powerpoint/2019/9/main/command">
                <pc:docMk/>
                <pc:sldMk cId="952934926" sldId="316"/>
                <pc2:cmMk id="{021F501F-2037-46AA-B515-C1C189EE8BF7}"/>
              </pc2:cmMkLst>
            </pc226:cmChg>
            <pc226:cmChg xmlns:pc226="http://schemas.microsoft.com/office/powerpoint/2022/06/main/command" chg="add">
              <pc226:chgData name="April Harper" userId="c2455cdd-e42c-4888-8f9c-1ad7c125cb1b" providerId="ADAL" clId="{0CC0E2A7-1073-4975-BEB9-829C09C47A29}" dt="2023-01-30T18:36:42.882" v="578"/>
              <pc2:cmMkLst xmlns:pc2="http://schemas.microsoft.com/office/powerpoint/2019/9/main/command">
                <pc:docMk/>
                <pc:sldMk cId="952934926" sldId="316"/>
                <pc2:cmMk id="{AD83E348-1924-4A0E-B4DB-FB893F9D339A}"/>
              </pc2:cmMkLst>
            </pc226:cmChg>
            <pc226:cmChg xmlns:pc226="http://schemas.microsoft.com/office/powerpoint/2022/06/main/command" chg="del">
              <pc226:chgData name="April Harper" userId="c2455cdd-e42c-4888-8f9c-1ad7c125cb1b" providerId="ADAL" clId="{0CC0E2A7-1073-4975-BEB9-829C09C47A29}" dt="2023-01-30T18:20:08.039" v="431"/>
              <pc2:cmMkLst xmlns:pc2="http://schemas.microsoft.com/office/powerpoint/2019/9/main/command">
                <pc:docMk/>
                <pc:sldMk cId="952934926" sldId="316"/>
                <pc2:cmMk id="{619281F4-19E6-4187-94B0-D673C0771290}"/>
              </pc2:cmMkLst>
            </pc226:cmChg>
          </p:ext>
        </pc:extLst>
      </pc:sldChg>
      <pc:sldChg chg="replTag delTag">
        <pc:chgData name="April Harper" userId="c2455cdd-e42c-4888-8f9c-1ad7c125cb1b" providerId="ADAL" clId="{0CC0E2A7-1073-4975-BEB9-829C09C47A29}" dt="2023-01-30T19:20:03.860" v="1187"/>
        <pc:sldMkLst>
          <pc:docMk/>
          <pc:sldMk cId="1370598250" sldId="318"/>
        </pc:sldMkLst>
      </pc:sldChg>
      <pc:sldChg chg="replTag delTag">
        <pc:chgData name="April Harper" userId="c2455cdd-e42c-4888-8f9c-1ad7c125cb1b" providerId="ADAL" clId="{0CC0E2A7-1073-4975-BEB9-829C09C47A29}" dt="2023-01-30T19:20:05.865" v="1189"/>
        <pc:sldMkLst>
          <pc:docMk/>
          <pc:sldMk cId="4258665671" sldId="319"/>
        </pc:sldMkLst>
      </pc:sldChg>
      <pc:sldChg chg="replTag delTag modCm">
        <pc:chgData name="April Harper" userId="c2455cdd-e42c-4888-8f9c-1ad7c125cb1b" providerId="ADAL" clId="{0CC0E2A7-1073-4975-BEB9-829C09C47A29}" dt="2023-01-30T20:07:47.671" v="1649"/>
        <pc:sldMkLst>
          <pc:docMk/>
          <pc:sldMk cId="458278799" sldId="321"/>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0CC0E2A7-1073-4975-BEB9-829C09C47A29}" dt="2023-01-30T19:20:02.318" v="1185"/>
              <pc2:cmMkLst xmlns:pc2="http://schemas.microsoft.com/office/powerpoint/2019/9/main/command">
                <pc:docMk/>
                <pc:sldMk cId="458278799" sldId="321"/>
                <pc2:cmMk id="{E6220A68-5EF8-4933-B108-431C2C1500B7}"/>
              </pc2:cmMkLst>
            </pc226:cmChg>
          </p:ext>
        </pc:extLst>
      </pc:sldChg>
      <pc:sldChg chg="replTag delTag">
        <pc:chgData name="April Harper" userId="c2455cdd-e42c-4888-8f9c-1ad7c125cb1b" providerId="ADAL" clId="{0CC0E2A7-1073-4975-BEB9-829C09C47A29}" dt="2023-01-30T19:22:03.967" v="1221"/>
        <pc:sldMkLst>
          <pc:docMk/>
          <pc:sldMk cId="4004566957" sldId="322"/>
        </pc:sldMkLst>
      </pc:sldChg>
      <pc:sldChg chg="replTag delTag">
        <pc:chgData name="April Harper" userId="c2455cdd-e42c-4888-8f9c-1ad7c125cb1b" providerId="ADAL" clId="{0CC0E2A7-1073-4975-BEB9-829C09C47A29}" dt="2023-01-30T20:06:47.892" v="1610"/>
        <pc:sldMkLst>
          <pc:docMk/>
          <pc:sldMk cId="1458111626" sldId="323"/>
        </pc:sldMkLst>
      </pc:sldChg>
    </pc:docChg>
  </pc:docChgLst>
  <pc:docChgLst>
    <pc:chgData name="April Harper" userId="c2455cdd-e42c-4888-8f9c-1ad7c125cb1b" providerId="ADAL" clId="{A706226F-0A91-4DB0-B2D8-0D89A5CBF786}"/>
    <pc:docChg chg="undo redo custSel addSld delSld modSld sldOrd replTag delTag">
      <pc:chgData name="April Harper" userId="c2455cdd-e42c-4888-8f9c-1ad7c125cb1b" providerId="ADAL" clId="{A706226F-0A91-4DB0-B2D8-0D89A5CBF786}" dt="2023-01-24T20:30:53.447" v="14470"/>
      <pc:docMkLst>
        <pc:docMk/>
      </pc:docMkLst>
      <pc:sldChg chg="replTag delTag modNotesTx">
        <pc:chgData name="April Harper" userId="c2455cdd-e42c-4888-8f9c-1ad7c125cb1b" providerId="ADAL" clId="{A706226F-0A91-4DB0-B2D8-0D89A5CBF786}" dt="2023-01-24T19:54:32.054" v="13012" actId="20577"/>
        <pc:sldMkLst>
          <pc:docMk/>
          <pc:sldMk cId="3460691514" sldId="256"/>
        </pc:sldMkLst>
      </pc:sldChg>
      <pc:sldChg chg="del replTag delTag">
        <pc:chgData name="April Harper" userId="c2455cdd-e42c-4888-8f9c-1ad7c125cb1b" providerId="ADAL" clId="{A706226F-0A91-4DB0-B2D8-0D89A5CBF786}" dt="2023-01-24T19:52:53.655" v="12943" actId="47"/>
        <pc:sldMkLst>
          <pc:docMk/>
          <pc:sldMk cId="2829768800" sldId="263"/>
        </pc:sldMkLst>
      </pc:sldChg>
      <pc:sldChg chg="replTag delTag modNotesTx">
        <pc:chgData name="April Harper" userId="c2455cdd-e42c-4888-8f9c-1ad7c125cb1b" providerId="ADAL" clId="{A706226F-0A91-4DB0-B2D8-0D89A5CBF786}" dt="2023-01-24T20:13:26.966" v="14055"/>
        <pc:sldMkLst>
          <pc:docMk/>
          <pc:sldMk cId="3745226822" sldId="272"/>
        </pc:sldMkLst>
      </pc:sldChg>
      <pc:sldChg chg="replTag delTag modNotesTx">
        <pc:chgData name="April Harper" userId="c2455cdd-e42c-4888-8f9c-1ad7c125cb1b" providerId="ADAL" clId="{A706226F-0A91-4DB0-B2D8-0D89A5CBF786}" dt="2023-01-24T20:03:42.258" v="13641" actId="20577"/>
        <pc:sldMkLst>
          <pc:docMk/>
          <pc:sldMk cId="2900716093" sldId="276"/>
        </pc:sldMkLst>
      </pc:sldChg>
      <pc:sldChg chg="replTag delTag modNotesTx">
        <pc:chgData name="April Harper" userId="c2455cdd-e42c-4888-8f9c-1ad7c125cb1b" providerId="ADAL" clId="{A706226F-0A91-4DB0-B2D8-0D89A5CBF786}" dt="2023-01-24T20:04:50.685" v="13758" actId="20577"/>
        <pc:sldMkLst>
          <pc:docMk/>
          <pc:sldMk cId="556854059" sldId="277"/>
        </pc:sldMkLst>
      </pc:sldChg>
      <pc:sldChg chg="replTag delTag modNotesTx">
        <pc:chgData name="April Harper" userId="c2455cdd-e42c-4888-8f9c-1ad7c125cb1b" providerId="ADAL" clId="{A706226F-0A91-4DB0-B2D8-0D89A5CBF786}" dt="2023-01-24T20:06:51.043" v="14042"/>
        <pc:sldMkLst>
          <pc:docMk/>
          <pc:sldMk cId="1427966690" sldId="280"/>
        </pc:sldMkLst>
      </pc:sldChg>
      <pc:sldChg chg="addSp delSp modSp add mod setBg replTag delTag delDesignElem">
        <pc:chgData name="April Harper" userId="c2455cdd-e42c-4888-8f9c-1ad7c125cb1b" providerId="ADAL" clId="{A706226F-0A91-4DB0-B2D8-0D89A5CBF786}" dt="2023-01-24T20:00:42.897" v="13094"/>
        <pc:sldMkLst>
          <pc:docMk/>
          <pc:sldMk cId="3731854960" sldId="283"/>
        </pc:sldMkLst>
        <pc:spChg chg="ord">
          <ac:chgData name="April Harper" userId="c2455cdd-e42c-4888-8f9c-1ad7c125cb1b" providerId="ADAL" clId="{A706226F-0A91-4DB0-B2D8-0D89A5CBF786}" dt="2023-01-24T20:00:34.562" v="13090" actId="26606"/>
          <ac:spMkLst>
            <pc:docMk/>
            <pc:sldMk cId="3731854960" sldId="283"/>
            <ac:spMk id="3" creationId="{289FB5E2-11D0-365B-63E6-3AAF356EEDC5}"/>
          </ac:spMkLst>
        </pc:spChg>
        <pc:spChg chg="del">
          <ac:chgData name="April Harper" userId="c2455cdd-e42c-4888-8f9c-1ad7c125cb1b" providerId="ADAL" clId="{A706226F-0A91-4DB0-B2D8-0D89A5CBF786}" dt="2023-01-24T19:54:56.692" v="13024"/>
          <ac:spMkLst>
            <pc:docMk/>
            <pc:sldMk cId="3731854960" sldId="283"/>
            <ac:spMk id="10" creationId="{C4E4288A-DFC8-40A2-90E5-70E851A933AD}"/>
          </ac:spMkLst>
        </pc:spChg>
        <pc:spChg chg="del">
          <ac:chgData name="April Harper" userId="c2455cdd-e42c-4888-8f9c-1ad7c125cb1b" providerId="ADAL" clId="{A706226F-0A91-4DB0-B2D8-0D89A5CBF786}" dt="2023-01-24T19:54:56.692" v="13024"/>
          <ac:spMkLst>
            <pc:docMk/>
            <pc:sldMk cId="3731854960" sldId="283"/>
            <ac:spMk id="12" creationId="{BD2BFF02-DF78-4F07-B176-52514E13127D}"/>
          </ac:spMkLst>
        </pc:spChg>
        <pc:spChg chg="add">
          <ac:chgData name="April Harper" userId="c2455cdd-e42c-4888-8f9c-1ad7c125cb1b" providerId="ADAL" clId="{A706226F-0A91-4DB0-B2D8-0D89A5CBF786}" dt="2023-01-24T20:00:34.562" v="13090" actId="26606"/>
          <ac:spMkLst>
            <pc:docMk/>
            <pc:sldMk cId="3731854960" sldId="283"/>
            <ac:spMk id="13" creationId="{C4E4288A-DFC8-40A2-90E5-70E851A933AD}"/>
          </ac:spMkLst>
        </pc:spChg>
        <pc:spChg chg="del">
          <ac:chgData name="April Harper" userId="c2455cdd-e42c-4888-8f9c-1ad7c125cb1b" providerId="ADAL" clId="{A706226F-0A91-4DB0-B2D8-0D89A5CBF786}" dt="2023-01-24T19:54:56.692" v="13024"/>
          <ac:spMkLst>
            <pc:docMk/>
            <pc:sldMk cId="3731854960" sldId="283"/>
            <ac:spMk id="14" creationId="{0DB06EAB-7D8C-403A-86C5-B5FD79A13650}"/>
          </ac:spMkLst>
        </pc:spChg>
        <pc:spChg chg="add">
          <ac:chgData name="April Harper" userId="c2455cdd-e42c-4888-8f9c-1ad7c125cb1b" providerId="ADAL" clId="{A706226F-0A91-4DB0-B2D8-0D89A5CBF786}" dt="2023-01-24T20:00:34.562" v="13090" actId="26606"/>
          <ac:spMkLst>
            <pc:docMk/>
            <pc:sldMk cId="3731854960" sldId="283"/>
            <ac:spMk id="19" creationId="{BD2BFF02-DF78-4F07-B176-52514E13127D}"/>
          </ac:spMkLst>
        </pc:spChg>
        <pc:spChg chg="add">
          <ac:chgData name="April Harper" userId="c2455cdd-e42c-4888-8f9c-1ad7c125cb1b" providerId="ADAL" clId="{A706226F-0A91-4DB0-B2D8-0D89A5CBF786}" dt="2023-01-24T20:00:34.562" v="13090" actId="26606"/>
          <ac:spMkLst>
            <pc:docMk/>
            <pc:sldMk cId="3731854960" sldId="283"/>
            <ac:spMk id="21" creationId="{0DB06EAB-7D8C-403A-86C5-B5FD79A13650}"/>
          </ac:spMkLst>
        </pc:spChg>
        <pc:grpChg chg="del">
          <ac:chgData name="April Harper" userId="c2455cdd-e42c-4888-8f9c-1ad7c125cb1b" providerId="ADAL" clId="{A706226F-0A91-4DB0-B2D8-0D89A5CBF786}" dt="2023-01-24T19:54:56.692" v="13024"/>
          <ac:grpSpMkLst>
            <pc:docMk/>
            <pc:sldMk cId="3731854960" sldId="283"/>
            <ac:grpSpMk id="11" creationId="{B63C2D82-D4FA-4A37-BB01-1E7B21E4FF20}"/>
          </ac:grpSpMkLst>
        </pc:grpChg>
        <pc:grpChg chg="add">
          <ac:chgData name="April Harper" userId="c2455cdd-e42c-4888-8f9c-1ad7c125cb1b" providerId="ADAL" clId="{A706226F-0A91-4DB0-B2D8-0D89A5CBF786}" dt="2023-01-24T20:00:34.562" v="13090" actId="26606"/>
          <ac:grpSpMkLst>
            <pc:docMk/>
            <pc:sldMk cId="3731854960" sldId="283"/>
            <ac:grpSpMk id="15" creationId="{B63C2D82-D4FA-4A37-BB01-1E7B21E4FF20}"/>
          </ac:grpSpMkLst>
        </pc:grpChg>
        <pc:picChg chg="mod ord">
          <ac:chgData name="April Harper" userId="c2455cdd-e42c-4888-8f9c-1ad7c125cb1b" providerId="ADAL" clId="{A706226F-0A91-4DB0-B2D8-0D89A5CBF786}" dt="2023-01-24T20:00:34.562" v="13090" actId="26606"/>
          <ac:picMkLst>
            <pc:docMk/>
            <pc:sldMk cId="3731854960" sldId="283"/>
            <ac:picMk id="5" creationId="{8926DFE4-BD18-D845-34FC-A0A858F1C9C5}"/>
          </ac:picMkLst>
        </pc:picChg>
        <pc:picChg chg="mod">
          <ac:chgData name="April Harper" userId="c2455cdd-e42c-4888-8f9c-1ad7c125cb1b" providerId="ADAL" clId="{A706226F-0A91-4DB0-B2D8-0D89A5CBF786}" dt="2023-01-24T20:00:34.562" v="13090" actId="26606"/>
          <ac:picMkLst>
            <pc:docMk/>
            <pc:sldMk cId="3731854960" sldId="283"/>
            <ac:picMk id="8" creationId="{E343B491-FB55-8E54-F900-29133F3B9CAB}"/>
          </ac:picMkLst>
        </pc:picChg>
      </pc:sldChg>
      <pc:sldChg chg="replTag delTag modNotesTx">
        <pc:chgData name="April Harper" userId="c2455cdd-e42c-4888-8f9c-1ad7c125cb1b" providerId="ADAL" clId="{A706226F-0A91-4DB0-B2D8-0D89A5CBF786}" dt="2023-01-24T20:05:26.653" v="13930"/>
        <pc:sldMkLst>
          <pc:docMk/>
          <pc:sldMk cId="84021407" sldId="289"/>
        </pc:sldMkLst>
      </pc:sldChg>
      <pc:sldChg chg="modSp add mod replTag delTag modNotesTx">
        <pc:chgData name="April Harper" userId="c2455cdd-e42c-4888-8f9c-1ad7c125cb1b" providerId="ADAL" clId="{A706226F-0A91-4DB0-B2D8-0D89A5CBF786}" dt="2023-01-24T19:55:37.879" v="13087"/>
        <pc:sldMkLst>
          <pc:docMk/>
          <pc:sldMk cId="3697440884" sldId="291"/>
        </pc:sldMkLst>
        <pc:spChg chg="mod">
          <ac:chgData name="April Harper" userId="c2455cdd-e42c-4888-8f9c-1ad7c125cb1b" providerId="ADAL" clId="{A706226F-0A91-4DB0-B2D8-0D89A5CBF786}" dt="2023-01-24T19:55:04.192" v="13033" actId="1076"/>
          <ac:spMkLst>
            <pc:docMk/>
            <pc:sldMk cId="3697440884" sldId="291"/>
            <ac:spMk id="5" creationId="{E44E0B6B-B4BA-6832-58CD-6B8D2C5D5A27}"/>
          </ac:spMkLst>
        </pc:spChg>
      </pc:sldChg>
      <pc:sldChg chg="replTag delTag">
        <pc:chgData name="April Harper" userId="c2455cdd-e42c-4888-8f9c-1ad7c125cb1b" providerId="ADAL" clId="{A706226F-0A91-4DB0-B2D8-0D89A5CBF786}" dt="2023-01-24T20:28:24.587" v="14435"/>
        <pc:sldMkLst>
          <pc:docMk/>
          <pc:sldMk cId="3363980875" sldId="292"/>
        </pc:sldMkLst>
      </pc:sldChg>
      <pc:sldChg chg="replTag delTag modNotesTx">
        <pc:chgData name="April Harper" userId="c2455cdd-e42c-4888-8f9c-1ad7c125cb1b" providerId="ADAL" clId="{A706226F-0A91-4DB0-B2D8-0D89A5CBF786}" dt="2023-01-24T20:22:44.332" v="14349"/>
        <pc:sldMkLst>
          <pc:docMk/>
          <pc:sldMk cId="333879506" sldId="293"/>
        </pc:sldMkLst>
      </pc:sldChg>
      <pc:sldChg chg="replTag delTag modCm modNotesTx">
        <pc:chgData name="April Harper" userId="c2455cdd-e42c-4888-8f9c-1ad7c125cb1b" providerId="ADAL" clId="{A706226F-0A91-4DB0-B2D8-0D89A5CBF786}" dt="2023-01-24T20:24:39.504" v="14383"/>
        <pc:sldMkLst>
          <pc:docMk/>
          <pc:sldMk cId="1607688961" sldId="294"/>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A706226F-0A91-4DB0-B2D8-0D89A5CBF786}" dt="2023-01-24T13:41:56.917" v="1882"/>
              <pc2:cmMkLst xmlns:pc2="http://schemas.microsoft.com/office/powerpoint/2019/9/main/command">
                <pc:docMk/>
                <pc:sldMk cId="1607688961" sldId="294"/>
                <pc2:cmMk id="{B3EEFD25-3137-4899-B3EF-9D6376C83D2E}"/>
              </pc2:cmMkLst>
              <pc226:cmRplyChg chg="add">
                <pc226:chgData name="April Harper" userId="c2455cdd-e42c-4888-8f9c-1ad7c125cb1b" providerId="ADAL" clId="{A706226F-0A91-4DB0-B2D8-0D89A5CBF786}" dt="2023-01-24T13:41:54.809" v="1881"/>
                <pc2:cmRplyMkLst xmlns:pc2="http://schemas.microsoft.com/office/powerpoint/2019/9/main/command">
                  <pc:docMk/>
                  <pc:sldMk cId="1607688961" sldId="294"/>
                  <pc2:cmMk id="{B3EEFD25-3137-4899-B3EF-9D6376C83D2E}"/>
                  <pc2:cmRplyMk id="{4F3A79F3-00F9-4915-B871-5F841AF0DA59}"/>
                </pc2:cmRplyMkLst>
              </pc226:cmRplyChg>
            </pc226:cmChg>
          </p:ext>
        </pc:extLst>
      </pc:sldChg>
      <pc:sldChg chg="addSp modSp mod replTag delTag addCm delCm modNotesTx">
        <pc:chgData name="April Harper" userId="c2455cdd-e42c-4888-8f9c-1ad7c125cb1b" providerId="ADAL" clId="{A706226F-0A91-4DB0-B2D8-0D89A5CBF786}" dt="2023-01-24T20:30:05.812" v="14460"/>
        <pc:sldMkLst>
          <pc:docMk/>
          <pc:sldMk cId="1548632559" sldId="295"/>
        </pc:sldMkLst>
        <pc:spChg chg="mod">
          <ac:chgData name="April Harper" userId="c2455cdd-e42c-4888-8f9c-1ad7c125cb1b" providerId="ADAL" clId="{A706226F-0A91-4DB0-B2D8-0D89A5CBF786}" dt="2023-01-24T14:18:39.729" v="3054" actId="5793"/>
          <ac:spMkLst>
            <pc:docMk/>
            <pc:sldMk cId="1548632559" sldId="295"/>
            <ac:spMk id="2" creationId="{F2A86EA1-9B96-0742-A1FC-62D7C7426615}"/>
          </ac:spMkLst>
        </pc:spChg>
        <pc:spChg chg="add mod">
          <ac:chgData name="April Harper" userId="c2455cdd-e42c-4888-8f9c-1ad7c125cb1b" providerId="ADAL" clId="{A706226F-0A91-4DB0-B2D8-0D89A5CBF786}" dt="2023-01-24T20:30:03.719" v="14458" actId="1076"/>
          <ac:spMkLst>
            <pc:docMk/>
            <pc:sldMk cId="1548632559" sldId="295"/>
            <ac:spMk id="5" creationId="{945F70B2-6038-9130-96B2-9B982B0C47D7}"/>
          </ac:spMkLst>
        </pc:spChg>
        <pc:graphicFrameChg chg="mod">
          <ac:chgData name="April Harper" userId="c2455cdd-e42c-4888-8f9c-1ad7c125cb1b" providerId="ADAL" clId="{A706226F-0A91-4DB0-B2D8-0D89A5CBF786}" dt="2023-01-24T18:46:28.295" v="11429" actId="1076"/>
          <ac:graphicFrameMkLst>
            <pc:docMk/>
            <pc:sldMk cId="1548632559" sldId="295"/>
            <ac:graphicFrameMk id="3" creationId="{3F28EA40-8460-35E6-5413-D83B670D966B}"/>
          </ac:graphicFrameMkLst>
        </pc:graphicFrame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A706226F-0A91-4DB0-B2D8-0D89A5CBF786}" dt="2023-01-24T15:24:46.317" v="5783"/>
              <pc2:cmMkLst xmlns:pc2="http://schemas.microsoft.com/office/powerpoint/2019/9/main/command">
                <pc:docMk/>
                <pc:sldMk cId="1548632559" sldId="295"/>
                <pc2:cmMk id="{D9B5A450-5719-493D-B012-70536F025275}"/>
              </pc2:cmMkLst>
            </pc226:cmChg>
            <pc226:cmChg xmlns:pc226="http://schemas.microsoft.com/office/powerpoint/2022/06/main/command" chg="add del">
              <pc226:chgData name="April Harper" userId="c2455cdd-e42c-4888-8f9c-1ad7c125cb1b" providerId="ADAL" clId="{A706226F-0A91-4DB0-B2D8-0D89A5CBF786}" dt="2023-01-24T18:46:36.042" v="11430"/>
              <pc2:cmMkLst xmlns:pc2="http://schemas.microsoft.com/office/powerpoint/2019/9/main/command">
                <pc:docMk/>
                <pc:sldMk cId="1548632559" sldId="295"/>
                <pc2:cmMk id="{DA286A58-12ED-469D-B30C-4AEDE5916E12}"/>
              </pc2:cmMkLst>
            </pc226:cmChg>
          </p:ext>
        </pc:extLst>
      </pc:sldChg>
      <pc:sldChg chg="delSp modSp mod modAnim replTag delTag addCm modCm modNotesTx">
        <pc:chgData name="April Harper" userId="c2455cdd-e42c-4888-8f9c-1ad7c125cb1b" providerId="ADAL" clId="{A706226F-0A91-4DB0-B2D8-0D89A5CBF786}" dt="2023-01-24T20:30:53.447" v="14470"/>
        <pc:sldMkLst>
          <pc:docMk/>
          <pc:sldMk cId="2564492887" sldId="296"/>
        </pc:sldMkLst>
        <pc:spChg chg="mod">
          <ac:chgData name="April Harper" userId="c2455cdd-e42c-4888-8f9c-1ad7c125cb1b" providerId="ADAL" clId="{A706226F-0A91-4DB0-B2D8-0D89A5CBF786}" dt="2023-01-24T18:29:33.995" v="10917" actId="20577"/>
          <ac:spMkLst>
            <pc:docMk/>
            <pc:sldMk cId="2564492887" sldId="296"/>
            <ac:spMk id="3" creationId="{4AE81F6C-9A13-75A4-4ABB-04964B453C81}"/>
          </ac:spMkLst>
        </pc:spChg>
        <pc:spChg chg="del">
          <ac:chgData name="April Harper" userId="c2455cdd-e42c-4888-8f9c-1ad7c125cb1b" providerId="ADAL" clId="{A706226F-0A91-4DB0-B2D8-0D89A5CBF786}" dt="2023-01-24T12:51:28.721" v="1757" actId="478"/>
          <ac:spMkLst>
            <pc:docMk/>
            <pc:sldMk cId="2564492887" sldId="296"/>
            <ac:spMk id="4" creationId="{87165EB1-6A7E-58F5-DA8D-DA220C262679}"/>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A706226F-0A91-4DB0-B2D8-0D89A5CBF786}" dt="2023-01-24T20:30:46.359" v="14469"/>
              <pc2:cmMkLst xmlns:pc2="http://schemas.microsoft.com/office/powerpoint/2019/9/main/command">
                <pc:docMk/>
                <pc:sldMk cId="2564492887" sldId="296"/>
                <pc2:cmMk id="{6BD0D66F-DA39-4D12-8503-984019DF50FE}"/>
              </pc2:cmMkLst>
            </pc226:cmChg>
            <pc226:cmChg xmlns:pc226="http://schemas.microsoft.com/office/powerpoint/2022/06/main/command" chg="add mod">
              <pc226:chgData name="April Harper" userId="c2455cdd-e42c-4888-8f9c-1ad7c125cb1b" providerId="ADAL" clId="{A706226F-0A91-4DB0-B2D8-0D89A5CBF786}" dt="2023-01-24T20:30:53.447" v="14470"/>
              <pc2:cmMkLst xmlns:pc2="http://schemas.microsoft.com/office/powerpoint/2019/9/main/command">
                <pc:docMk/>
                <pc:sldMk cId="2564492887" sldId="296"/>
                <pc2:cmMk id="{4EDD7D7C-11AD-4B84-BE4B-B3B452DBCB48}"/>
              </pc2:cmMkLst>
            </pc226:cmChg>
            <pc226:cmChg xmlns:pc226="http://schemas.microsoft.com/office/powerpoint/2022/06/main/command" chg="add mod">
              <pc226:chgData name="April Harper" userId="c2455cdd-e42c-4888-8f9c-1ad7c125cb1b" providerId="ADAL" clId="{A706226F-0A91-4DB0-B2D8-0D89A5CBF786}" dt="2023-01-24T17:49:33.120" v="10261"/>
              <pc2:cmMkLst xmlns:pc2="http://schemas.microsoft.com/office/powerpoint/2019/9/main/command">
                <pc:docMk/>
                <pc:sldMk cId="2564492887" sldId="296"/>
                <pc2:cmMk id="{CB1CAD99-04BA-40EC-9EB4-3D4015A11921}"/>
              </pc2:cmMkLst>
            </pc226:cmChg>
          </p:ext>
        </pc:extLst>
      </pc:sldChg>
      <pc:sldChg chg="modSp mod ord replTag delTag modNotesTx">
        <pc:chgData name="April Harper" userId="c2455cdd-e42c-4888-8f9c-1ad7c125cb1b" providerId="ADAL" clId="{A706226F-0A91-4DB0-B2D8-0D89A5CBF786}" dt="2023-01-24T20:23:51.931" v="14369"/>
        <pc:sldMkLst>
          <pc:docMk/>
          <pc:sldMk cId="3503103214" sldId="297"/>
        </pc:sldMkLst>
        <pc:spChg chg="mod">
          <ac:chgData name="April Harper" userId="c2455cdd-e42c-4888-8f9c-1ad7c125cb1b" providerId="ADAL" clId="{A706226F-0A91-4DB0-B2D8-0D89A5CBF786}" dt="2023-01-24T12:29:37.297" v="889" actId="1076"/>
          <ac:spMkLst>
            <pc:docMk/>
            <pc:sldMk cId="3503103214" sldId="297"/>
            <ac:spMk id="6" creationId="{A7AF5DBE-7FC1-E4B0-728C-71E454DCAEF6}"/>
          </ac:spMkLst>
        </pc:spChg>
      </pc:sldChg>
      <pc:sldChg chg="addSp modSp mod replTag delTag">
        <pc:chgData name="April Harper" userId="c2455cdd-e42c-4888-8f9c-1ad7c125cb1b" providerId="ADAL" clId="{A706226F-0A91-4DB0-B2D8-0D89A5CBF786}" dt="2023-01-24T20:27:35.603" v="14415" actId="20577"/>
        <pc:sldMkLst>
          <pc:docMk/>
          <pc:sldMk cId="1969121154" sldId="298"/>
        </pc:sldMkLst>
        <pc:spChg chg="add mod">
          <ac:chgData name="April Harper" userId="c2455cdd-e42c-4888-8f9c-1ad7c125cb1b" providerId="ADAL" clId="{A706226F-0A91-4DB0-B2D8-0D89A5CBF786}" dt="2023-01-24T20:27:35.603" v="14415" actId="20577"/>
          <ac:spMkLst>
            <pc:docMk/>
            <pc:sldMk cId="1969121154" sldId="298"/>
            <ac:spMk id="4" creationId="{A449D94E-3A15-47C9-7382-6C5C6B7F21F4}"/>
          </ac:spMkLst>
        </pc:spChg>
      </pc:sldChg>
      <pc:sldChg chg="addSp modSp mod replTag delTag">
        <pc:chgData name="April Harper" userId="c2455cdd-e42c-4888-8f9c-1ad7c125cb1b" providerId="ADAL" clId="{A706226F-0A91-4DB0-B2D8-0D89A5CBF786}" dt="2023-01-24T20:27:27.439" v="14408"/>
        <pc:sldMkLst>
          <pc:docMk/>
          <pc:sldMk cId="1762319777" sldId="299"/>
        </pc:sldMkLst>
        <pc:spChg chg="add mod">
          <ac:chgData name="April Harper" userId="c2455cdd-e42c-4888-8f9c-1ad7c125cb1b" providerId="ADAL" clId="{A706226F-0A91-4DB0-B2D8-0D89A5CBF786}" dt="2023-01-24T20:22:41.345" v="14347" actId="1076"/>
          <ac:spMkLst>
            <pc:docMk/>
            <pc:sldMk cId="1762319777" sldId="299"/>
            <ac:spMk id="3" creationId="{2BED9F2E-98BC-0285-5393-D9A99F3FD4FB}"/>
          </ac:spMkLst>
        </pc:spChg>
      </pc:sldChg>
      <pc:sldChg chg="addSp modSp mod replTag delTag delCm">
        <pc:chgData name="April Harper" userId="c2455cdd-e42c-4888-8f9c-1ad7c125cb1b" providerId="ADAL" clId="{A706226F-0A91-4DB0-B2D8-0D89A5CBF786}" dt="2023-01-24T20:28:23.199" v="14433" actId="20577"/>
        <pc:sldMkLst>
          <pc:docMk/>
          <pc:sldMk cId="1529317649" sldId="300"/>
        </pc:sldMkLst>
        <pc:spChg chg="mod">
          <ac:chgData name="April Harper" userId="c2455cdd-e42c-4888-8f9c-1ad7c125cb1b" providerId="ADAL" clId="{A706226F-0A91-4DB0-B2D8-0D89A5CBF786}" dt="2023-01-24T12:08:11.723" v="153" actId="1076"/>
          <ac:spMkLst>
            <pc:docMk/>
            <pc:sldMk cId="1529317649" sldId="300"/>
            <ac:spMk id="4" creationId="{B46BAB0A-D959-CB26-F2C7-FEAE122DB9DE}"/>
          </ac:spMkLst>
        </pc:spChg>
        <pc:spChg chg="add mod">
          <ac:chgData name="April Harper" userId="c2455cdd-e42c-4888-8f9c-1ad7c125cb1b" providerId="ADAL" clId="{A706226F-0A91-4DB0-B2D8-0D89A5CBF786}" dt="2023-01-24T20:28:23.199" v="14433" actId="20577"/>
          <ac:spMkLst>
            <pc:docMk/>
            <pc:sldMk cId="1529317649" sldId="300"/>
            <ac:spMk id="7" creationId="{F1614725-7050-97A2-1626-C9123AB94ED7}"/>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A706226F-0A91-4DB0-B2D8-0D89A5CBF786}" dt="2023-01-24T20:17:45.895" v="14201"/>
              <pc2:cmMkLst xmlns:pc2="http://schemas.microsoft.com/office/powerpoint/2019/9/main/command">
                <pc:docMk/>
                <pc:sldMk cId="1529317649" sldId="300"/>
                <pc2:cmMk id="{D0713F13-2391-4A66-9CC0-D1F491978789}"/>
              </pc2:cmMkLst>
            </pc226:cmChg>
          </p:ext>
        </pc:extLst>
      </pc:sldChg>
      <pc:sldChg chg="addSp modSp mod replTag delTag delCm modNotesTx">
        <pc:chgData name="April Harper" userId="c2455cdd-e42c-4888-8f9c-1ad7c125cb1b" providerId="ADAL" clId="{A706226F-0A91-4DB0-B2D8-0D89A5CBF786}" dt="2023-01-24T20:28:16.507" v="14428"/>
        <pc:sldMkLst>
          <pc:docMk/>
          <pc:sldMk cId="3889944245" sldId="301"/>
        </pc:sldMkLst>
        <pc:spChg chg="mod">
          <ac:chgData name="April Harper" userId="c2455cdd-e42c-4888-8f9c-1ad7c125cb1b" providerId="ADAL" clId="{A706226F-0A91-4DB0-B2D8-0D89A5CBF786}" dt="2023-01-24T12:12:52.222" v="352" actId="20577"/>
          <ac:spMkLst>
            <pc:docMk/>
            <pc:sldMk cId="3889944245" sldId="301"/>
            <ac:spMk id="4" creationId="{ABDCFD2F-779C-3FFC-65C1-A4D79805638B}"/>
          </ac:spMkLst>
        </pc:spChg>
        <pc:spChg chg="mod">
          <ac:chgData name="April Harper" userId="c2455cdd-e42c-4888-8f9c-1ad7c125cb1b" providerId="ADAL" clId="{A706226F-0A91-4DB0-B2D8-0D89A5CBF786}" dt="2023-01-24T20:19:04.339" v="14219" actId="1076"/>
          <ac:spMkLst>
            <pc:docMk/>
            <pc:sldMk cId="3889944245" sldId="301"/>
            <ac:spMk id="6" creationId="{C44DF9BB-20E4-3932-E00D-3DCC06BA3AC1}"/>
          </ac:spMkLst>
        </pc:spChg>
        <pc:spChg chg="add mod">
          <ac:chgData name="April Harper" userId="c2455cdd-e42c-4888-8f9c-1ad7c125cb1b" providerId="ADAL" clId="{A706226F-0A91-4DB0-B2D8-0D89A5CBF786}" dt="2023-01-24T20:28:13.599" v="14426" actId="1076"/>
          <ac:spMkLst>
            <pc:docMk/>
            <pc:sldMk cId="3889944245" sldId="301"/>
            <ac:spMk id="7" creationId="{062E3B42-B277-EF32-FF06-EC559577D19A}"/>
          </ac:spMkLst>
        </pc:spChg>
        <pc:graphicFrameChg chg="mod modGraphic">
          <ac:chgData name="April Harper" userId="c2455cdd-e42c-4888-8f9c-1ad7c125cb1b" providerId="ADAL" clId="{A706226F-0A91-4DB0-B2D8-0D89A5CBF786}" dt="2023-01-24T20:28:07.975" v="14425" actId="1076"/>
          <ac:graphicFrameMkLst>
            <pc:docMk/>
            <pc:sldMk cId="3889944245" sldId="301"/>
            <ac:graphicFrameMk id="5" creationId="{ECB738D0-FA2F-31C4-54EE-3258F7C6EFD2}"/>
          </ac:graphicFrameMkLst>
        </pc:graphicFrame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A706226F-0A91-4DB0-B2D8-0D89A5CBF786}" dt="2023-01-24T20:17:51.876" v="14204"/>
              <pc2:cmMkLst xmlns:pc2="http://schemas.microsoft.com/office/powerpoint/2019/9/main/command">
                <pc:docMk/>
                <pc:sldMk cId="3889944245" sldId="301"/>
                <pc2:cmMk id="{E406EA4C-EB0F-49D1-AAC2-5B76D3EBC08B}"/>
              </pc2:cmMkLst>
            </pc226:cmChg>
          </p:ext>
        </pc:extLst>
      </pc:sldChg>
      <pc:sldChg chg="modSp mod replTag delTag addCm modNotesTx">
        <pc:chgData name="April Harper" userId="c2455cdd-e42c-4888-8f9c-1ad7c125cb1b" providerId="ADAL" clId="{A706226F-0A91-4DB0-B2D8-0D89A5CBF786}" dt="2023-01-24T20:30:08.169" v="14462"/>
        <pc:sldMkLst>
          <pc:docMk/>
          <pc:sldMk cId="3945400971" sldId="302"/>
        </pc:sldMkLst>
        <pc:spChg chg="mod">
          <ac:chgData name="April Harper" userId="c2455cdd-e42c-4888-8f9c-1ad7c125cb1b" providerId="ADAL" clId="{A706226F-0A91-4DB0-B2D8-0D89A5CBF786}" dt="2023-01-24T12:33:04.466" v="939" actId="20577"/>
          <ac:spMkLst>
            <pc:docMk/>
            <pc:sldMk cId="3945400971" sldId="302"/>
            <ac:spMk id="6" creationId="{3505BB02-559A-13A4-57EE-719ADA30C7BF}"/>
          </ac:spMkLst>
        </pc:spChg>
        <pc:graphicFrameChg chg="mod">
          <ac:chgData name="April Harper" userId="c2455cdd-e42c-4888-8f9c-1ad7c125cb1b" providerId="ADAL" clId="{A706226F-0A91-4DB0-B2D8-0D89A5CBF786}" dt="2023-01-24T15:33:33.815" v="6912" actId="1076"/>
          <ac:graphicFrameMkLst>
            <pc:docMk/>
            <pc:sldMk cId="3945400971" sldId="302"/>
            <ac:graphicFrameMk id="7" creationId="{0970A370-3BCA-BB04-7A58-ADAC8475133E}"/>
          </ac:graphicFrameMkLst>
        </pc:graphicFrame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A706226F-0A91-4DB0-B2D8-0D89A5CBF786}" dt="2023-01-24T15:28:04.395" v="6101"/>
              <pc2:cmMkLst xmlns:pc2="http://schemas.microsoft.com/office/powerpoint/2019/9/main/command">
                <pc:docMk/>
                <pc:sldMk cId="3945400971" sldId="302"/>
                <pc2:cmMk id="{B41E977C-D1D2-4EF9-B568-4643C5FF23C5}"/>
              </pc2:cmMkLst>
            </pc226:cmChg>
          </p:ext>
        </pc:extLst>
      </pc:sldChg>
      <pc:sldChg chg="addSp delSp modSp mod replTag delTag addCm delCm modCm modNotesTx">
        <pc:chgData name="April Harper" userId="c2455cdd-e42c-4888-8f9c-1ad7c125cb1b" providerId="ADAL" clId="{A706226F-0A91-4DB0-B2D8-0D89A5CBF786}" dt="2023-01-24T20:30:16.439" v="14464"/>
        <pc:sldMkLst>
          <pc:docMk/>
          <pc:sldMk cId="2565938245" sldId="303"/>
        </pc:sldMkLst>
        <pc:spChg chg="mod">
          <ac:chgData name="April Harper" userId="c2455cdd-e42c-4888-8f9c-1ad7c125cb1b" providerId="ADAL" clId="{A706226F-0A91-4DB0-B2D8-0D89A5CBF786}" dt="2023-01-24T15:48:19.672" v="7090" actId="1076"/>
          <ac:spMkLst>
            <pc:docMk/>
            <pc:sldMk cId="2565938245" sldId="303"/>
            <ac:spMk id="2" creationId="{31663B8E-6766-7C84-A859-BB97AE339A3F}"/>
          </ac:spMkLst>
        </pc:spChg>
        <pc:spChg chg="add mod">
          <ac:chgData name="April Harper" userId="c2455cdd-e42c-4888-8f9c-1ad7c125cb1b" providerId="ADAL" clId="{A706226F-0A91-4DB0-B2D8-0D89A5CBF786}" dt="2023-01-24T15:48:25.101" v="7091" actId="1076"/>
          <ac:spMkLst>
            <pc:docMk/>
            <pc:sldMk cId="2565938245" sldId="303"/>
            <ac:spMk id="3" creationId="{089F7D2E-4B59-FA4D-7E17-64236B500699}"/>
          </ac:spMkLst>
        </pc:spChg>
        <pc:spChg chg="mod">
          <ac:chgData name="April Harper" userId="c2455cdd-e42c-4888-8f9c-1ad7c125cb1b" providerId="ADAL" clId="{A706226F-0A91-4DB0-B2D8-0D89A5CBF786}" dt="2023-01-24T16:07:01.692" v="8657" actId="1076"/>
          <ac:spMkLst>
            <pc:docMk/>
            <pc:sldMk cId="2565938245" sldId="303"/>
            <ac:spMk id="4" creationId="{33987831-F4A7-0586-141A-8FD4D3413BB3}"/>
          </ac:spMkLst>
        </pc:spChg>
        <pc:spChg chg="add mod">
          <ac:chgData name="April Harper" userId="c2455cdd-e42c-4888-8f9c-1ad7c125cb1b" providerId="ADAL" clId="{A706226F-0A91-4DB0-B2D8-0D89A5CBF786}" dt="2023-01-24T15:48:25.101" v="7091" actId="1076"/>
          <ac:spMkLst>
            <pc:docMk/>
            <pc:sldMk cId="2565938245" sldId="303"/>
            <ac:spMk id="7" creationId="{7B68963E-9DE7-ED87-C24E-57BEEABE4033}"/>
          </ac:spMkLst>
        </pc:spChg>
        <pc:spChg chg="add mod">
          <ac:chgData name="April Harper" userId="c2455cdd-e42c-4888-8f9c-1ad7c125cb1b" providerId="ADAL" clId="{A706226F-0A91-4DB0-B2D8-0D89A5CBF786}" dt="2023-01-24T16:02:31.971" v="7903" actId="20577"/>
          <ac:spMkLst>
            <pc:docMk/>
            <pc:sldMk cId="2565938245" sldId="303"/>
            <ac:spMk id="8" creationId="{DF762593-B4D3-A707-1909-078149FFD05E}"/>
          </ac:spMkLst>
        </pc:spChg>
        <pc:spChg chg="add mod">
          <ac:chgData name="April Harper" userId="c2455cdd-e42c-4888-8f9c-1ad7c125cb1b" providerId="ADAL" clId="{A706226F-0A91-4DB0-B2D8-0D89A5CBF786}" dt="2023-01-24T15:52:02.853" v="7270" actId="1582"/>
          <ac:spMkLst>
            <pc:docMk/>
            <pc:sldMk cId="2565938245" sldId="303"/>
            <ac:spMk id="9" creationId="{C2A3FE53-8FA1-1DDD-A12B-F748ECC69B51}"/>
          </ac:spMkLst>
        </pc:spChg>
        <pc:spChg chg="add mod">
          <ac:chgData name="April Harper" userId="c2455cdd-e42c-4888-8f9c-1ad7c125cb1b" providerId="ADAL" clId="{A706226F-0A91-4DB0-B2D8-0D89A5CBF786}" dt="2023-01-24T15:52:15.612" v="7272" actId="1076"/>
          <ac:spMkLst>
            <pc:docMk/>
            <pc:sldMk cId="2565938245" sldId="303"/>
            <ac:spMk id="10" creationId="{751C2C4D-0192-2585-9C77-B9F6385EE4CB}"/>
          </ac:spMkLst>
        </pc:spChg>
        <pc:spChg chg="add mod">
          <ac:chgData name="April Harper" userId="c2455cdd-e42c-4888-8f9c-1ad7c125cb1b" providerId="ADAL" clId="{A706226F-0A91-4DB0-B2D8-0D89A5CBF786}" dt="2023-01-24T15:55:21.661" v="7299" actId="164"/>
          <ac:spMkLst>
            <pc:docMk/>
            <pc:sldMk cId="2565938245" sldId="303"/>
            <ac:spMk id="16" creationId="{46B65D97-52A7-D26E-1CC3-2A3C2A8F90FA}"/>
          </ac:spMkLst>
        </pc:spChg>
        <pc:spChg chg="add mod">
          <ac:chgData name="April Harper" userId="c2455cdd-e42c-4888-8f9c-1ad7c125cb1b" providerId="ADAL" clId="{A706226F-0A91-4DB0-B2D8-0D89A5CBF786}" dt="2023-01-24T15:55:21.661" v="7299" actId="164"/>
          <ac:spMkLst>
            <pc:docMk/>
            <pc:sldMk cId="2565938245" sldId="303"/>
            <ac:spMk id="17" creationId="{B2C481D0-F913-FCDB-16B4-7C985154FCB7}"/>
          </ac:spMkLst>
        </pc:spChg>
        <pc:spChg chg="add mod">
          <ac:chgData name="April Harper" userId="c2455cdd-e42c-4888-8f9c-1ad7c125cb1b" providerId="ADAL" clId="{A706226F-0A91-4DB0-B2D8-0D89A5CBF786}" dt="2023-01-24T15:56:56.557" v="7317" actId="1076"/>
          <ac:spMkLst>
            <pc:docMk/>
            <pc:sldMk cId="2565938245" sldId="303"/>
            <ac:spMk id="20" creationId="{4017E458-5FEB-CADF-664C-A253B230EA4F}"/>
          </ac:spMkLst>
        </pc:spChg>
        <pc:spChg chg="add mod">
          <ac:chgData name="April Harper" userId="c2455cdd-e42c-4888-8f9c-1ad7c125cb1b" providerId="ADAL" clId="{A706226F-0A91-4DB0-B2D8-0D89A5CBF786}" dt="2023-01-24T15:56:49.620" v="7316" actId="1076"/>
          <ac:spMkLst>
            <pc:docMk/>
            <pc:sldMk cId="2565938245" sldId="303"/>
            <ac:spMk id="22" creationId="{9A1810B8-CADC-B994-E548-EAD6AEC7CA84}"/>
          </ac:spMkLst>
        </pc:spChg>
        <pc:grpChg chg="add mod">
          <ac:chgData name="April Harper" userId="c2455cdd-e42c-4888-8f9c-1ad7c125cb1b" providerId="ADAL" clId="{A706226F-0A91-4DB0-B2D8-0D89A5CBF786}" dt="2023-01-24T15:55:44.148" v="7303" actId="1076"/>
          <ac:grpSpMkLst>
            <pc:docMk/>
            <pc:sldMk cId="2565938245" sldId="303"/>
            <ac:grpSpMk id="18" creationId="{F44C8A5C-7765-15AF-09D5-F9F0247A0958}"/>
          </ac:grpSpMkLst>
        </pc:grpChg>
        <pc:graphicFrameChg chg="del mod">
          <ac:chgData name="April Harper" userId="c2455cdd-e42c-4888-8f9c-1ad7c125cb1b" providerId="ADAL" clId="{A706226F-0A91-4DB0-B2D8-0D89A5CBF786}" dt="2023-01-24T15:34:18.540" v="6967" actId="478"/>
          <ac:graphicFrameMkLst>
            <pc:docMk/>
            <pc:sldMk cId="2565938245" sldId="303"/>
            <ac:graphicFrameMk id="5" creationId="{E2D3754D-A90E-C4DB-99F2-157AEA9496D1}"/>
          </ac:graphicFrameMkLst>
        </pc:graphicFrameChg>
        <pc:cxnChg chg="add del mod">
          <ac:chgData name="April Harper" userId="c2455cdd-e42c-4888-8f9c-1ad7c125cb1b" providerId="ADAL" clId="{A706226F-0A91-4DB0-B2D8-0D89A5CBF786}" dt="2023-01-24T15:53:37.100" v="7285" actId="478"/>
          <ac:cxnSpMkLst>
            <pc:docMk/>
            <pc:sldMk cId="2565938245" sldId="303"/>
            <ac:cxnSpMk id="12" creationId="{898982CC-6E2B-8F2D-908F-FEE4775D75A9}"/>
          </ac:cxnSpMkLst>
        </pc:cxnChg>
        <pc:cxnChg chg="add del mod">
          <ac:chgData name="April Harper" userId="c2455cdd-e42c-4888-8f9c-1ad7c125cb1b" providerId="ADAL" clId="{A706226F-0A91-4DB0-B2D8-0D89A5CBF786}" dt="2023-01-24T15:53:38.538" v="7286" actId="478"/>
          <ac:cxnSpMkLst>
            <pc:docMk/>
            <pc:sldMk cId="2565938245" sldId="303"/>
            <ac:cxnSpMk id="14" creationId="{14D08953-1AEE-5AB9-09C3-D5309AFC7D4A}"/>
          </ac:cxnSpMkLst>
        </pc:cxnChg>
        <pc:extLst>
          <p:ext xmlns:p="http://schemas.openxmlformats.org/presentationml/2006/main" uri="{D6D511B9-2390-475A-947B-AFAB55BFBCF1}">
            <pc226:cmChg xmlns:pc226="http://schemas.microsoft.com/office/powerpoint/2022/06/main/command" chg="add del mod">
              <pc226:chgData name="April Harper" userId="c2455cdd-e42c-4888-8f9c-1ad7c125cb1b" providerId="ADAL" clId="{A706226F-0A91-4DB0-B2D8-0D89A5CBF786}" dt="2023-01-24T16:23:08.246" v="8819"/>
              <pc2:cmMkLst xmlns:pc2="http://schemas.microsoft.com/office/powerpoint/2019/9/main/command">
                <pc:docMk/>
                <pc:sldMk cId="2565938245" sldId="303"/>
                <pc2:cmMk id="{FACB2822-303E-4BEA-BE7F-288B1F6BAB54}"/>
              </pc2:cmMkLst>
            </pc226:cmChg>
            <pc226:cmChg xmlns:pc226="http://schemas.microsoft.com/office/powerpoint/2022/06/main/command" chg="mod">
              <pc226:chgData name="April Harper" userId="c2455cdd-e42c-4888-8f9c-1ad7c125cb1b" providerId="ADAL" clId="{A706226F-0A91-4DB0-B2D8-0D89A5CBF786}" dt="2023-01-24T16:06:04.219" v="8514"/>
              <pc2:cmMkLst xmlns:pc2="http://schemas.microsoft.com/office/powerpoint/2019/9/main/command">
                <pc:docMk/>
                <pc:sldMk cId="2565938245" sldId="303"/>
                <pc2:cmMk id="{4698F130-A8ED-4F4F-AB45-CBDE24EE9B8F}"/>
              </pc2:cmMkLst>
              <pc226:cmRplyChg chg="add">
                <pc226:chgData name="April Harper" userId="c2455cdd-e42c-4888-8f9c-1ad7c125cb1b" providerId="ADAL" clId="{A706226F-0A91-4DB0-B2D8-0D89A5CBF786}" dt="2023-01-24T12:37:33.960" v="970"/>
                <pc2:cmRplyMkLst xmlns:pc2="http://schemas.microsoft.com/office/powerpoint/2019/9/main/command">
                  <pc:docMk/>
                  <pc:sldMk cId="2565938245" sldId="303"/>
                  <pc2:cmMk id="{4698F130-A8ED-4F4F-AB45-CBDE24EE9B8F}"/>
                  <pc2:cmRplyMk id="{80807C2B-A496-4A60-AA60-4A8355424345}"/>
                </pc2:cmRplyMkLst>
              </pc226:cmRplyChg>
            </pc226:cmChg>
            <pc226:cmChg xmlns:pc226="http://schemas.microsoft.com/office/powerpoint/2022/06/main/command" chg="add">
              <pc226:chgData name="April Harper" userId="c2455cdd-e42c-4888-8f9c-1ad7c125cb1b" providerId="ADAL" clId="{A706226F-0A91-4DB0-B2D8-0D89A5CBF786}" dt="2023-01-24T16:25:04.538" v="8941"/>
              <pc2:cmMkLst xmlns:pc2="http://schemas.microsoft.com/office/powerpoint/2019/9/main/command">
                <pc:docMk/>
                <pc:sldMk cId="2565938245" sldId="303"/>
                <pc2:cmMk id="{EF783D55-281A-411F-A27D-F0D8D9E268B7}"/>
              </pc2:cmMkLst>
            </pc226:cmChg>
            <pc226:cmChg xmlns:pc226="http://schemas.microsoft.com/office/powerpoint/2022/06/main/command" chg="add">
              <pc226:chgData name="April Harper" userId="c2455cdd-e42c-4888-8f9c-1ad7c125cb1b" providerId="ADAL" clId="{A706226F-0A91-4DB0-B2D8-0D89A5CBF786}" dt="2023-01-24T16:26:53.074" v="8999"/>
              <pc2:cmMkLst xmlns:pc2="http://schemas.microsoft.com/office/powerpoint/2019/9/main/command">
                <pc:docMk/>
                <pc:sldMk cId="2565938245" sldId="303"/>
                <pc2:cmMk id="{7F1D6BFB-7EBE-4BE5-88DE-8A6B3EB619B5}"/>
              </pc2:cmMkLst>
            </pc226:cmChg>
          </p:ext>
        </pc:extLst>
      </pc:sldChg>
      <pc:sldChg chg="modSp mod replTag delTag modShow addCm modCm modNotesTx">
        <pc:chgData name="April Harper" userId="c2455cdd-e42c-4888-8f9c-1ad7c125cb1b" providerId="ADAL" clId="{A706226F-0A91-4DB0-B2D8-0D89A5CBF786}" dt="2023-01-24T20:30:32.463" v="14466"/>
        <pc:sldMkLst>
          <pc:docMk/>
          <pc:sldMk cId="2748375541" sldId="304"/>
        </pc:sldMkLst>
        <pc:spChg chg="mod">
          <ac:chgData name="April Harper" userId="c2455cdd-e42c-4888-8f9c-1ad7c125cb1b" providerId="ADAL" clId="{A706226F-0A91-4DB0-B2D8-0D89A5CBF786}" dt="2023-01-24T16:27:27.118" v="9027" actId="20577"/>
          <ac:spMkLst>
            <pc:docMk/>
            <pc:sldMk cId="2748375541" sldId="304"/>
            <ac:spMk id="2" creationId="{135D4C4F-CD9B-83BE-45B7-D501804ED84F}"/>
          </ac:spMkLst>
        </pc:spChg>
        <pc:spChg chg="mod">
          <ac:chgData name="April Harper" userId="c2455cdd-e42c-4888-8f9c-1ad7c125cb1b" providerId="ADAL" clId="{A706226F-0A91-4DB0-B2D8-0D89A5CBF786}" dt="2023-01-24T12:41:45.238" v="1142" actId="1076"/>
          <ac:spMkLst>
            <pc:docMk/>
            <pc:sldMk cId="2748375541" sldId="304"/>
            <ac:spMk id="5" creationId="{BB0F5264-5550-643F-F01F-EE053943EB3F}"/>
          </ac:spMkLst>
        </pc:sp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A706226F-0A91-4DB0-B2D8-0D89A5CBF786}" dt="2023-01-24T16:45:45.360" v="9271"/>
              <pc2:cmMkLst xmlns:pc2="http://schemas.microsoft.com/office/powerpoint/2019/9/main/command">
                <pc:docMk/>
                <pc:sldMk cId="2748375541" sldId="304"/>
                <pc2:cmMk id="{BAFBC81B-75A7-478F-B504-8E8F43C5FDF3}"/>
              </pc2:cmMkLst>
            </pc226:cmChg>
            <pc226:cmChg xmlns:pc226="http://schemas.microsoft.com/office/powerpoint/2022/06/main/command" chg="add mod">
              <pc226:chgData name="April Harper" userId="c2455cdd-e42c-4888-8f9c-1ad7c125cb1b" providerId="ADAL" clId="{A706226F-0A91-4DB0-B2D8-0D89A5CBF786}" dt="2023-01-24T16:27:27.118" v="9027" actId="20577"/>
              <pc2:cmMkLst xmlns:pc2="http://schemas.microsoft.com/office/powerpoint/2019/9/main/command">
                <pc:docMk/>
                <pc:sldMk cId="2748375541" sldId="304"/>
                <pc2:cmMk id="{DC51A35D-0435-42E3-BA2A-36C18F5169B7}"/>
              </pc2:cmMkLst>
            </pc226:cmChg>
          </p:ext>
        </pc:extLst>
      </pc:sldChg>
      <pc:sldChg chg="replTag delTag delCm">
        <pc:chgData name="April Harper" userId="c2455cdd-e42c-4888-8f9c-1ad7c125cb1b" providerId="ADAL" clId="{A706226F-0A91-4DB0-B2D8-0D89A5CBF786}" dt="2023-01-24T20:28:25.338" v="14437"/>
        <pc:sldMkLst>
          <pc:docMk/>
          <pc:sldMk cId="1453629" sldId="305"/>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A706226F-0A91-4DB0-B2D8-0D89A5CBF786}" dt="2023-01-24T20:17:07.760" v="14188"/>
              <pc2:cmMkLst xmlns:pc2="http://schemas.microsoft.com/office/powerpoint/2019/9/main/command">
                <pc:docMk/>
                <pc:sldMk cId="1453629" sldId="305"/>
                <pc2:cmMk id="{560B4C9C-E540-49E3-9E1B-706907C88BFB}"/>
              </pc2:cmMkLst>
            </pc226:cmChg>
          </p:ext>
        </pc:extLst>
      </pc:sldChg>
      <pc:sldChg chg="del replTag delTag">
        <pc:chgData name="April Harper" userId="c2455cdd-e42c-4888-8f9c-1ad7c125cb1b" providerId="ADAL" clId="{A706226F-0A91-4DB0-B2D8-0D89A5CBF786}" dt="2023-01-24T19:53:11.387" v="12952" actId="47"/>
        <pc:sldMkLst>
          <pc:docMk/>
          <pc:sldMk cId="2863879355" sldId="306"/>
        </pc:sldMkLst>
      </pc:sldChg>
      <pc:sldChg chg="replTag delTag">
        <pc:chgData name="April Harper" userId="c2455cdd-e42c-4888-8f9c-1ad7c125cb1b" providerId="ADAL" clId="{A706226F-0A91-4DB0-B2D8-0D89A5CBF786}" dt="2023-01-24T19:53:11.391" v="12954"/>
        <pc:sldMkLst>
          <pc:docMk/>
          <pc:sldMk cId="1498188941" sldId="307"/>
        </pc:sldMkLst>
      </pc:sldChg>
      <pc:sldChg chg="del replTag delTag">
        <pc:chgData name="April Harper" userId="c2455cdd-e42c-4888-8f9c-1ad7c125cb1b" providerId="ADAL" clId="{A706226F-0A91-4DB0-B2D8-0D89A5CBF786}" dt="2023-01-24T16:38:59.249" v="9040" actId="2696"/>
        <pc:sldMkLst>
          <pc:docMk/>
          <pc:sldMk cId="3466477413" sldId="308"/>
        </pc:sldMkLst>
      </pc:sldChg>
      <pc:sldChg chg="addSp delSp modSp mod replTag delTag addCm delCm modCm modNotesTx">
        <pc:chgData name="April Harper" userId="c2455cdd-e42c-4888-8f9c-1ad7c125cb1b" providerId="ADAL" clId="{A706226F-0A91-4DB0-B2D8-0D89A5CBF786}" dt="2023-01-24T20:27:23.711" v="14406"/>
        <pc:sldMkLst>
          <pc:docMk/>
          <pc:sldMk cId="1435955202" sldId="309"/>
        </pc:sldMkLst>
        <pc:spChg chg="mod">
          <ac:chgData name="April Harper" userId="c2455cdd-e42c-4888-8f9c-1ad7c125cb1b" providerId="ADAL" clId="{A706226F-0A91-4DB0-B2D8-0D89A5CBF786}" dt="2023-01-24T13:57:34.722" v="2895" actId="20577"/>
          <ac:spMkLst>
            <pc:docMk/>
            <pc:sldMk cId="1435955202" sldId="309"/>
            <ac:spMk id="2" creationId="{B6F31E0B-4FE1-3EBD-EC6C-D639E93C3048}"/>
          </ac:spMkLst>
        </pc:spChg>
        <pc:spChg chg="add mod">
          <ac:chgData name="April Harper" userId="c2455cdd-e42c-4888-8f9c-1ad7c125cb1b" providerId="ADAL" clId="{A706226F-0A91-4DB0-B2D8-0D89A5CBF786}" dt="2023-01-24T15:23:35.541" v="5774" actId="20577"/>
          <ac:spMkLst>
            <pc:docMk/>
            <pc:sldMk cId="1435955202" sldId="309"/>
            <ac:spMk id="3" creationId="{E2BE5841-56EF-1E2D-D17B-1ECE981837F5}"/>
          </ac:spMkLst>
        </pc:spChg>
        <pc:spChg chg="add del mod">
          <ac:chgData name="April Harper" userId="c2455cdd-e42c-4888-8f9c-1ad7c125cb1b" providerId="ADAL" clId="{A706226F-0A91-4DB0-B2D8-0D89A5CBF786}" dt="2023-01-24T20:26:45.593" v="14392" actId="478"/>
          <ac:spMkLst>
            <pc:docMk/>
            <pc:sldMk cId="1435955202" sldId="309"/>
            <ac:spMk id="5" creationId="{C1C41454-E3A3-1E1C-C6F5-30E540118B01}"/>
          </ac:spMkLst>
        </pc:spChg>
        <pc:spChg chg="add mod">
          <ac:chgData name="April Harper" userId="c2455cdd-e42c-4888-8f9c-1ad7c125cb1b" providerId="ADAL" clId="{A706226F-0A91-4DB0-B2D8-0D89A5CBF786}" dt="2023-01-24T20:27:22.409" v="14404" actId="1076"/>
          <ac:spMkLst>
            <pc:docMk/>
            <pc:sldMk cId="1435955202" sldId="309"/>
            <ac:spMk id="8" creationId="{22092FD5-E5AB-A7B6-4261-CFB1C55BF6D3}"/>
          </ac:spMkLst>
        </pc:spChg>
        <pc:spChg chg="mod">
          <ac:chgData name="April Harper" userId="c2455cdd-e42c-4888-8f9c-1ad7c125cb1b" providerId="ADAL" clId="{A706226F-0A91-4DB0-B2D8-0D89A5CBF786}" dt="2023-01-24T14:33:05.710" v="3381" actId="20577"/>
          <ac:spMkLst>
            <pc:docMk/>
            <pc:sldMk cId="1435955202" sldId="309"/>
            <ac:spMk id="9" creationId="{01A3AA8D-E098-EB74-4019-E7F6C98982C3}"/>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A706226F-0A91-4DB0-B2D8-0D89A5CBF786}" dt="2023-01-24T15:23:43.408" v="5776"/>
              <pc2:cmMkLst xmlns:pc2="http://schemas.microsoft.com/office/powerpoint/2019/9/main/command">
                <pc:docMk/>
                <pc:sldMk cId="1435955202" sldId="309"/>
                <pc2:cmMk id="{148C1216-BD57-496E-8475-858F9C57B61A}"/>
              </pc2:cmMkLst>
              <pc226:cmRplyChg chg="add">
                <pc226:chgData name="April Harper" userId="c2455cdd-e42c-4888-8f9c-1ad7c125cb1b" providerId="ADAL" clId="{A706226F-0A91-4DB0-B2D8-0D89A5CBF786}" dt="2023-01-24T12:26:39.655" v="759"/>
                <pc2:cmRplyMkLst xmlns:pc2="http://schemas.microsoft.com/office/powerpoint/2019/9/main/command">
                  <pc:docMk/>
                  <pc:sldMk cId="1435955202" sldId="309"/>
                  <pc2:cmMk id="{148C1216-BD57-496E-8475-858F9C57B61A}"/>
                  <pc2:cmRplyMk id="{362E8750-8B4A-41F4-A769-40376C317E91}"/>
                </pc2:cmRplyMkLst>
              </pc226:cmRplyChg>
            </pc226:cmChg>
            <pc226:cmChg xmlns:pc226="http://schemas.microsoft.com/office/powerpoint/2022/06/main/command" chg="add del">
              <pc226:chgData name="April Harper" userId="c2455cdd-e42c-4888-8f9c-1ad7c125cb1b" providerId="ADAL" clId="{A706226F-0A91-4DB0-B2D8-0D89A5CBF786}" dt="2023-01-24T15:23:41.164" v="5775"/>
              <pc2:cmMkLst xmlns:pc2="http://schemas.microsoft.com/office/powerpoint/2019/9/main/command">
                <pc:docMk/>
                <pc:sldMk cId="1435955202" sldId="309"/>
                <pc2:cmMk id="{B53D6146-C4CC-483C-BE10-12E465D80173}"/>
              </pc2:cmMkLst>
            </pc226:cmChg>
          </p:ext>
        </pc:extLst>
      </pc:sldChg>
      <pc:sldChg chg="addSp delSp modSp mod replTag delTag modCm modNotesTx">
        <pc:chgData name="April Harper" userId="c2455cdd-e42c-4888-8f9c-1ad7c125cb1b" providerId="ADAL" clId="{A706226F-0A91-4DB0-B2D8-0D89A5CBF786}" dt="2023-01-24T20:29:52.365" v="14452"/>
        <pc:sldMkLst>
          <pc:docMk/>
          <pc:sldMk cId="1382676439" sldId="310"/>
        </pc:sldMkLst>
        <pc:spChg chg="add del mod topLvl">
          <ac:chgData name="April Harper" userId="c2455cdd-e42c-4888-8f9c-1ad7c125cb1b" providerId="ADAL" clId="{A706226F-0A91-4DB0-B2D8-0D89A5CBF786}" dt="2023-01-24T20:16:38.127" v="14175" actId="478"/>
          <ac:spMkLst>
            <pc:docMk/>
            <pc:sldMk cId="1382676439" sldId="310"/>
            <ac:spMk id="8" creationId="{AC7FB721-6133-F033-3ACF-B712718D5DC5}"/>
          </ac:spMkLst>
        </pc:spChg>
        <pc:spChg chg="add del mod topLvl">
          <ac:chgData name="April Harper" userId="c2455cdd-e42c-4888-8f9c-1ad7c125cb1b" providerId="ADAL" clId="{A706226F-0A91-4DB0-B2D8-0D89A5CBF786}" dt="2023-01-24T20:16:36.757" v="14174" actId="478"/>
          <ac:spMkLst>
            <pc:docMk/>
            <pc:sldMk cId="1382676439" sldId="310"/>
            <ac:spMk id="9" creationId="{A19B6948-815A-E31C-9F90-35F5EA711983}"/>
          </ac:spMkLst>
        </pc:spChg>
        <pc:spChg chg="mod">
          <ac:chgData name="April Harper" userId="c2455cdd-e42c-4888-8f9c-1ad7c125cb1b" providerId="ADAL" clId="{A706226F-0A91-4DB0-B2D8-0D89A5CBF786}" dt="2023-01-24T20:15:19.969" v="14153" actId="1076"/>
          <ac:spMkLst>
            <pc:docMk/>
            <pc:sldMk cId="1382676439" sldId="310"/>
            <ac:spMk id="10" creationId="{0C429624-46A9-DB6D-A9A1-0CB794796CDB}"/>
          </ac:spMkLst>
        </pc:spChg>
        <pc:spChg chg="add mod">
          <ac:chgData name="April Harper" userId="c2455cdd-e42c-4888-8f9c-1ad7c125cb1b" providerId="ADAL" clId="{A706226F-0A91-4DB0-B2D8-0D89A5CBF786}" dt="2023-01-24T20:22:11.641" v="14334" actId="20577"/>
          <ac:spMkLst>
            <pc:docMk/>
            <pc:sldMk cId="1382676439" sldId="310"/>
            <ac:spMk id="13" creationId="{451A0A5F-F8B9-A39A-9E3B-CDAA0244EF91}"/>
          </ac:spMkLst>
        </pc:spChg>
        <pc:grpChg chg="add del mod">
          <ac:chgData name="April Harper" userId="c2455cdd-e42c-4888-8f9c-1ad7c125cb1b" providerId="ADAL" clId="{A706226F-0A91-4DB0-B2D8-0D89A5CBF786}" dt="2023-01-24T20:16:06.607" v="14159" actId="165"/>
          <ac:grpSpMkLst>
            <pc:docMk/>
            <pc:sldMk cId="1382676439" sldId="310"/>
            <ac:grpSpMk id="7" creationId="{7779A77E-E438-9661-729B-E9C8DD982720}"/>
          </ac:grpSpMkLst>
        </pc:gr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A706226F-0A91-4DB0-B2D8-0D89A5CBF786}" dt="2023-01-24T20:28:42.183" v="14440"/>
              <pc2:cmMkLst xmlns:pc2="http://schemas.microsoft.com/office/powerpoint/2019/9/main/command">
                <pc:docMk/>
                <pc:sldMk cId="1382676439" sldId="310"/>
                <pc2:cmMk id="{00576C3F-43D0-4DB1-AE9A-2A5D04433E77}"/>
              </pc2:cmMkLst>
            </pc226:cmChg>
          </p:ext>
        </pc:extLst>
      </pc:sldChg>
      <pc:sldChg chg="modSp del mod replTag delTag modCm">
        <pc:chgData name="April Harper" userId="c2455cdd-e42c-4888-8f9c-1ad7c125cb1b" providerId="ADAL" clId="{A706226F-0A91-4DB0-B2D8-0D89A5CBF786}" dt="2023-01-24T18:38:11.028" v="11388" actId="2696"/>
        <pc:sldMkLst>
          <pc:docMk/>
          <pc:sldMk cId="1703913515" sldId="311"/>
        </pc:sldMkLst>
        <pc:spChg chg="mod">
          <ac:chgData name="April Harper" userId="c2455cdd-e42c-4888-8f9c-1ad7c125cb1b" providerId="ADAL" clId="{A706226F-0A91-4DB0-B2D8-0D89A5CBF786}" dt="2023-01-24T12:17:39.518" v="678" actId="20577"/>
          <ac:spMkLst>
            <pc:docMk/>
            <pc:sldMk cId="1703913515" sldId="311"/>
            <ac:spMk id="8" creationId="{7CDBF60D-303B-4415-0DDC-567B09B305AB}"/>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A706226F-0A91-4DB0-B2D8-0D89A5CBF786}" dt="2023-01-24T12:17:39.518" v="678" actId="20577"/>
              <pc2:cmMkLst xmlns:pc2="http://schemas.microsoft.com/office/powerpoint/2019/9/main/command">
                <pc:docMk/>
                <pc:sldMk cId="1703913515" sldId="311"/>
                <pc2:cmMk id="{93F01098-4BA7-4D14-9BCB-60BABCFE4449}"/>
              </pc2:cmMkLst>
            </pc226:cmChg>
          </p:ext>
        </pc:extLst>
      </pc:sldChg>
      <pc:sldChg chg="replTag delTag">
        <pc:chgData name="April Harper" userId="c2455cdd-e42c-4888-8f9c-1ad7c125cb1b" providerId="ADAL" clId="{A706226F-0A91-4DB0-B2D8-0D89A5CBF786}" dt="2023-01-24T20:27:29.464" v="14410"/>
        <pc:sldMkLst>
          <pc:docMk/>
          <pc:sldMk cId="2538971341" sldId="312"/>
        </pc:sldMkLst>
      </pc:sldChg>
      <pc:sldChg chg="replTag delTag">
        <pc:chgData name="April Harper" userId="c2455cdd-e42c-4888-8f9c-1ad7c125cb1b" providerId="ADAL" clId="{A706226F-0A91-4DB0-B2D8-0D89A5CBF786}" dt="2023-01-24T20:24:38.415" v="14381"/>
        <pc:sldMkLst>
          <pc:docMk/>
          <pc:sldMk cId="1379055304" sldId="313"/>
        </pc:sldMkLst>
      </pc:sldChg>
      <pc:sldChg chg="addSp delSp modSp new mod setBg replTag delTag modNotesTx">
        <pc:chgData name="April Harper" userId="c2455cdd-e42c-4888-8f9c-1ad7c125cb1b" providerId="ADAL" clId="{A706226F-0A91-4DB0-B2D8-0D89A5CBF786}" dt="2023-01-24T20:25:36.241" v="14385"/>
        <pc:sldMkLst>
          <pc:docMk/>
          <pc:sldMk cId="1589080332" sldId="314"/>
        </pc:sldMkLst>
        <pc:spChg chg="mod">
          <ac:chgData name="April Harper" userId="c2455cdd-e42c-4888-8f9c-1ad7c125cb1b" providerId="ADAL" clId="{A706226F-0A91-4DB0-B2D8-0D89A5CBF786}" dt="2023-01-24T15:27:12.267" v="6081" actId="20577"/>
          <ac:spMkLst>
            <pc:docMk/>
            <pc:sldMk cId="1589080332" sldId="314"/>
            <ac:spMk id="2" creationId="{927EB4C5-1C19-28DA-E284-FDAA446B73D5}"/>
          </ac:spMkLst>
        </pc:spChg>
        <pc:spChg chg="del">
          <ac:chgData name="April Harper" userId="c2455cdd-e42c-4888-8f9c-1ad7c125cb1b" providerId="ADAL" clId="{A706226F-0A91-4DB0-B2D8-0D89A5CBF786}" dt="2023-01-24T13:48:44.085" v="2498" actId="931"/>
          <ac:spMkLst>
            <pc:docMk/>
            <pc:sldMk cId="1589080332" sldId="314"/>
            <ac:spMk id="3" creationId="{005C64D0-E431-4053-EF03-D9332DE7F869}"/>
          </ac:spMkLst>
        </pc:spChg>
        <pc:spChg chg="add mod">
          <ac:chgData name="April Harper" userId="c2455cdd-e42c-4888-8f9c-1ad7c125cb1b" providerId="ADAL" clId="{A706226F-0A91-4DB0-B2D8-0D89A5CBF786}" dt="2023-01-24T13:56:39.576" v="2864" actId="403"/>
          <ac:spMkLst>
            <pc:docMk/>
            <pc:sldMk cId="1589080332" sldId="314"/>
            <ac:spMk id="9" creationId="{39160A7A-BCCE-47C0-81D1-91EB7E33B465}"/>
          </ac:spMkLst>
        </pc:spChg>
        <pc:spChg chg="add">
          <ac:chgData name="April Harper" userId="c2455cdd-e42c-4888-8f9c-1ad7c125cb1b" providerId="ADAL" clId="{A706226F-0A91-4DB0-B2D8-0D89A5CBF786}" dt="2023-01-24T13:49:02.314" v="2499" actId="26606"/>
          <ac:spMkLst>
            <pc:docMk/>
            <pc:sldMk cId="1589080332" sldId="314"/>
            <ac:spMk id="12" creationId="{F13C74B1-5B17-4795-BED0-7140497B445A}"/>
          </ac:spMkLst>
        </pc:spChg>
        <pc:spChg chg="add">
          <ac:chgData name="April Harper" userId="c2455cdd-e42c-4888-8f9c-1ad7c125cb1b" providerId="ADAL" clId="{A706226F-0A91-4DB0-B2D8-0D89A5CBF786}" dt="2023-01-24T13:49:02.314" v="2499" actId="26606"/>
          <ac:spMkLst>
            <pc:docMk/>
            <pc:sldMk cId="1589080332" sldId="314"/>
            <ac:spMk id="14" creationId="{D4974D33-8DC5-464E-8C6D-BE58F0669C17}"/>
          </ac:spMkLst>
        </pc:spChg>
        <pc:picChg chg="add mod">
          <ac:chgData name="April Harper" userId="c2455cdd-e42c-4888-8f9c-1ad7c125cb1b" providerId="ADAL" clId="{A706226F-0A91-4DB0-B2D8-0D89A5CBF786}" dt="2023-01-24T13:49:02.314" v="2499" actId="26606"/>
          <ac:picMkLst>
            <pc:docMk/>
            <pc:sldMk cId="1589080332" sldId="314"/>
            <ac:picMk id="5" creationId="{C0896431-66E4-B94F-828A-ECD840F6F634}"/>
          </ac:picMkLst>
        </pc:picChg>
      </pc:sldChg>
      <pc:sldChg chg="modSp add mod replTag delTag modNotesTx">
        <pc:chgData name="April Harper" userId="c2455cdd-e42c-4888-8f9c-1ad7c125cb1b" providerId="ADAL" clId="{A706226F-0A91-4DB0-B2D8-0D89A5CBF786}" dt="2023-01-24T20:23:56.366" v="14371"/>
        <pc:sldMkLst>
          <pc:docMk/>
          <pc:sldMk cId="1447641297" sldId="315"/>
        </pc:sldMkLst>
        <pc:spChg chg="mod">
          <ac:chgData name="April Harper" userId="c2455cdd-e42c-4888-8f9c-1ad7c125cb1b" providerId="ADAL" clId="{A706226F-0A91-4DB0-B2D8-0D89A5CBF786}" dt="2023-01-24T15:27:14.629" v="6086" actId="20577"/>
          <ac:spMkLst>
            <pc:docMk/>
            <pc:sldMk cId="1447641297" sldId="315"/>
            <ac:spMk id="2" creationId="{927EB4C5-1C19-28DA-E284-FDAA446B73D5}"/>
          </ac:spMkLst>
        </pc:spChg>
        <pc:spChg chg="mod">
          <ac:chgData name="April Harper" userId="c2455cdd-e42c-4888-8f9c-1ad7c125cb1b" providerId="ADAL" clId="{A706226F-0A91-4DB0-B2D8-0D89A5CBF786}" dt="2023-01-24T13:54:30.062" v="2705" actId="20577"/>
          <ac:spMkLst>
            <pc:docMk/>
            <pc:sldMk cId="1447641297" sldId="315"/>
            <ac:spMk id="9" creationId="{39160A7A-BCCE-47C0-81D1-91EB7E33B465}"/>
          </ac:spMkLst>
        </pc:spChg>
        <pc:picChg chg="mod modCrop">
          <ac:chgData name="April Harper" userId="c2455cdd-e42c-4888-8f9c-1ad7c125cb1b" providerId="ADAL" clId="{A706226F-0A91-4DB0-B2D8-0D89A5CBF786}" dt="2023-01-24T13:51:18.512" v="2510" actId="18131"/>
          <ac:picMkLst>
            <pc:docMk/>
            <pc:sldMk cId="1447641297" sldId="315"/>
            <ac:picMk id="5" creationId="{C0896431-66E4-B94F-828A-ECD840F6F634}"/>
          </ac:picMkLst>
        </pc:picChg>
      </pc:sldChg>
      <pc:sldChg chg="addSp delSp modSp new mod setBg modClrScheme modAnim replTag delTag chgLayout modNotesTx">
        <pc:chgData name="April Harper" userId="c2455cdd-e42c-4888-8f9c-1ad7c125cb1b" providerId="ADAL" clId="{A706226F-0A91-4DB0-B2D8-0D89A5CBF786}" dt="2023-01-24T20:28:43.997" v="14442"/>
        <pc:sldMkLst>
          <pc:docMk/>
          <pc:sldMk cId="952934926" sldId="316"/>
        </pc:sldMkLst>
        <pc:spChg chg="mod ord">
          <ac:chgData name="April Harper" userId="c2455cdd-e42c-4888-8f9c-1ad7c125cb1b" providerId="ADAL" clId="{A706226F-0A91-4DB0-B2D8-0D89A5CBF786}" dt="2023-01-24T14:41:55.739" v="4367" actId="26606"/>
          <ac:spMkLst>
            <pc:docMk/>
            <pc:sldMk cId="952934926" sldId="316"/>
            <ac:spMk id="2" creationId="{DBF48A8E-9375-52BC-636B-5FE6F3D4707F}"/>
          </ac:spMkLst>
        </pc:spChg>
        <pc:spChg chg="del">
          <ac:chgData name="April Harper" userId="c2455cdd-e42c-4888-8f9c-1ad7c125cb1b" providerId="ADAL" clId="{A706226F-0A91-4DB0-B2D8-0D89A5CBF786}" dt="2023-01-24T14:41:07.529" v="4359" actId="478"/>
          <ac:spMkLst>
            <pc:docMk/>
            <pc:sldMk cId="952934926" sldId="316"/>
            <ac:spMk id="3" creationId="{0EF78D00-23DC-CC2B-70FE-4258E5865375}"/>
          </ac:spMkLst>
        </pc:spChg>
        <pc:spChg chg="add del mod ord">
          <ac:chgData name="April Harper" userId="c2455cdd-e42c-4888-8f9c-1ad7c125cb1b" providerId="ADAL" clId="{A706226F-0A91-4DB0-B2D8-0D89A5CBF786}" dt="2023-01-24T14:41:55.739" v="4367" actId="26606"/>
          <ac:spMkLst>
            <pc:docMk/>
            <pc:sldMk cId="952934926" sldId="316"/>
            <ac:spMk id="6" creationId="{9984DCDA-47D3-9F39-32CF-C1691241928A}"/>
          </ac:spMkLst>
        </pc:spChg>
        <pc:spChg chg="add del mod">
          <ac:chgData name="April Harper" userId="c2455cdd-e42c-4888-8f9c-1ad7c125cb1b" providerId="ADAL" clId="{A706226F-0A91-4DB0-B2D8-0D89A5CBF786}" dt="2023-01-24T14:42:30.012" v="4371" actId="478"/>
          <ac:spMkLst>
            <pc:docMk/>
            <pc:sldMk cId="952934926" sldId="316"/>
            <ac:spMk id="8" creationId="{30CA1606-75A0-3134-B512-43271197CB60}"/>
          </ac:spMkLst>
        </pc:spChg>
        <pc:spChg chg="add mod">
          <ac:chgData name="April Harper" userId="c2455cdd-e42c-4888-8f9c-1ad7c125cb1b" providerId="ADAL" clId="{A706226F-0A91-4DB0-B2D8-0D89A5CBF786}" dt="2023-01-24T14:51:37.755" v="4489" actId="1076"/>
          <ac:spMkLst>
            <pc:docMk/>
            <pc:sldMk cId="952934926" sldId="316"/>
            <ac:spMk id="9" creationId="{B5590698-A305-B065-C785-9F40363579F4}"/>
          </ac:spMkLst>
        </pc:spChg>
        <pc:spChg chg="add">
          <ac:chgData name="April Harper" userId="c2455cdd-e42c-4888-8f9c-1ad7c125cb1b" providerId="ADAL" clId="{A706226F-0A91-4DB0-B2D8-0D89A5CBF786}" dt="2023-01-24T14:41:55.739" v="4367" actId="26606"/>
          <ac:spMkLst>
            <pc:docMk/>
            <pc:sldMk cId="952934926" sldId="316"/>
            <ac:spMk id="11" creationId="{D4771268-CB57-404A-9271-370EB28F6090}"/>
          </ac:spMkLst>
        </pc:spChg>
        <pc:spChg chg="add mod">
          <ac:chgData name="April Harper" userId="c2455cdd-e42c-4888-8f9c-1ad7c125cb1b" providerId="ADAL" clId="{A706226F-0A91-4DB0-B2D8-0D89A5CBF786}" dt="2023-01-24T14:49:05.917" v="4421" actId="114"/>
          <ac:spMkLst>
            <pc:docMk/>
            <pc:sldMk cId="952934926" sldId="316"/>
            <ac:spMk id="14" creationId="{F3EF846A-6173-BBF4-766C-65A50A0403C0}"/>
          </ac:spMkLst>
        </pc:spChg>
        <pc:spChg chg="add mod">
          <ac:chgData name="April Harper" userId="c2455cdd-e42c-4888-8f9c-1ad7c125cb1b" providerId="ADAL" clId="{A706226F-0A91-4DB0-B2D8-0D89A5CBF786}" dt="2023-01-24T14:57:47.810" v="4871" actId="1076"/>
          <ac:spMkLst>
            <pc:docMk/>
            <pc:sldMk cId="952934926" sldId="316"/>
            <ac:spMk id="26" creationId="{ADB5EC9A-4D9B-2FA4-3FE3-49FA3CF2B5C1}"/>
          </ac:spMkLst>
        </pc:spChg>
        <pc:spChg chg="add mod">
          <ac:chgData name="April Harper" userId="c2455cdd-e42c-4888-8f9c-1ad7c125cb1b" providerId="ADAL" clId="{A706226F-0A91-4DB0-B2D8-0D89A5CBF786}" dt="2023-01-24T14:57:47.810" v="4871" actId="1076"/>
          <ac:spMkLst>
            <pc:docMk/>
            <pc:sldMk cId="952934926" sldId="316"/>
            <ac:spMk id="27" creationId="{DA059031-C58C-C9D5-77FB-D23A1A1072D8}"/>
          </ac:spMkLst>
        </pc:spChg>
        <pc:spChg chg="add mod">
          <ac:chgData name="April Harper" userId="c2455cdd-e42c-4888-8f9c-1ad7c125cb1b" providerId="ADAL" clId="{A706226F-0A91-4DB0-B2D8-0D89A5CBF786}" dt="2023-01-24T15:10:25.267" v="5531" actId="20577"/>
          <ac:spMkLst>
            <pc:docMk/>
            <pc:sldMk cId="952934926" sldId="316"/>
            <ac:spMk id="28" creationId="{AAD5467C-C36B-7B9C-42C0-3F75100F1DE7}"/>
          </ac:spMkLst>
        </pc:spChg>
        <pc:grpChg chg="add mod">
          <ac:chgData name="April Harper" userId="c2455cdd-e42c-4888-8f9c-1ad7c125cb1b" providerId="ADAL" clId="{A706226F-0A91-4DB0-B2D8-0D89A5CBF786}" dt="2023-01-24T14:51:47.319" v="4490" actId="1076"/>
          <ac:grpSpMkLst>
            <pc:docMk/>
            <pc:sldMk cId="952934926" sldId="316"/>
            <ac:grpSpMk id="21" creationId="{3AE930C2-FA18-8A71-A8B9-23D6A8510362}"/>
          </ac:grpSpMkLst>
        </pc:grpChg>
        <pc:picChg chg="add del mod">
          <ac:chgData name="April Harper" userId="c2455cdd-e42c-4888-8f9c-1ad7c125cb1b" providerId="ADAL" clId="{A706226F-0A91-4DB0-B2D8-0D89A5CBF786}" dt="2023-01-24T14:42:27.746" v="4370" actId="478"/>
          <ac:picMkLst>
            <pc:docMk/>
            <pc:sldMk cId="952934926" sldId="316"/>
            <ac:picMk id="5" creationId="{66638C20-06A7-9892-5529-366A73AFE026}"/>
          </ac:picMkLst>
        </pc:picChg>
        <pc:picChg chg="add mod">
          <ac:chgData name="April Harper" userId="c2455cdd-e42c-4888-8f9c-1ad7c125cb1b" providerId="ADAL" clId="{A706226F-0A91-4DB0-B2D8-0D89A5CBF786}" dt="2023-01-24T14:57:47.810" v="4871" actId="1076"/>
          <ac:picMkLst>
            <pc:docMk/>
            <pc:sldMk cId="952934926" sldId="316"/>
            <ac:picMk id="12" creationId="{79810C2D-B48E-28D3-B572-9161E3B5B2FF}"/>
          </ac:picMkLst>
        </pc:picChg>
        <pc:picChg chg="add mod">
          <ac:chgData name="April Harper" userId="c2455cdd-e42c-4888-8f9c-1ad7c125cb1b" providerId="ADAL" clId="{A706226F-0A91-4DB0-B2D8-0D89A5CBF786}" dt="2023-01-24T14:57:47.810" v="4871" actId="1076"/>
          <ac:picMkLst>
            <pc:docMk/>
            <pc:sldMk cId="952934926" sldId="316"/>
            <ac:picMk id="13" creationId="{7FA45611-09A8-DE24-0B55-43E011AC7FA2}"/>
          </ac:picMkLst>
        </pc:picChg>
        <pc:picChg chg="add mod">
          <ac:chgData name="April Harper" userId="c2455cdd-e42c-4888-8f9c-1ad7c125cb1b" providerId="ADAL" clId="{A706226F-0A91-4DB0-B2D8-0D89A5CBF786}" dt="2023-01-24T14:51:33.325" v="4487" actId="164"/>
          <ac:picMkLst>
            <pc:docMk/>
            <pc:sldMk cId="952934926" sldId="316"/>
            <ac:picMk id="16" creationId="{1577801C-E3A5-BC49-5845-F52F310ECA68}"/>
          </ac:picMkLst>
        </pc:picChg>
        <pc:picChg chg="add mod">
          <ac:chgData name="April Harper" userId="c2455cdd-e42c-4888-8f9c-1ad7c125cb1b" providerId="ADAL" clId="{A706226F-0A91-4DB0-B2D8-0D89A5CBF786}" dt="2023-01-24T14:51:33.325" v="4487" actId="164"/>
          <ac:picMkLst>
            <pc:docMk/>
            <pc:sldMk cId="952934926" sldId="316"/>
            <ac:picMk id="17" creationId="{3C63F52F-2A24-89C8-DD68-4DED91B15014}"/>
          </ac:picMkLst>
        </pc:picChg>
        <pc:picChg chg="add mod">
          <ac:chgData name="April Harper" userId="c2455cdd-e42c-4888-8f9c-1ad7c125cb1b" providerId="ADAL" clId="{A706226F-0A91-4DB0-B2D8-0D89A5CBF786}" dt="2023-01-24T14:51:33.325" v="4487" actId="164"/>
          <ac:picMkLst>
            <pc:docMk/>
            <pc:sldMk cId="952934926" sldId="316"/>
            <ac:picMk id="18" creationId="{74B2691D-AF8E-D6C5-42C2-FC09E0A9E954}"/>
          </ac:picMkLst>
        </pc:picChg>
        <pc:cxnChg chg="add mod">
          <ac:chgData name="April Harper" userId="c2455cdd-e42c-4888-8f9c-1ad7c125cb1b" providerId="ADAL" clId="{A706226F-0A91-4DB0-B2D8-0D89A5CBF786}" dt="2023-01-24T14:57:47.810" v="4871" actId="1076"/>
          <ac:cxnSpMkLst>
            <pc:docMk/>
            <pc:sldMk cId="952934926" sldId="316"/>
            <ac:cxnSpMk id="20" creationId="{F1B9616A-B206-0008-A0C9-17019DE45AA4}"/>
          </ac:cxnSpMkLst>
        </pc:cxnChg>
      </pc:sldChg>
      <pc:sldChg chg="addSp delSp modSp add mod delAnim modAnim replTag delTag modNotesTx">
        <pc:chgData name="April Harper" userId="c2455cdd-e42c-4888-8f9c-1ad7c125cb1b" providerId="ADAL" clId="{A706226F-0A91-4DB0-B2D8-0D89A5CBF786}" dt="2023-01-24T18:36:21.811" v="11379"/>
        <pc:sldMkLst>
          <pc:docMk/>
          <pc:sldMk cId="564619723" sldId="317"/>
        </pc:sldMkLst>
        <pc:spChg chg="del mod">
          <ac:chgData name="April Harper" userId="c2455cdd-e42c-4888-8f9c-1ad7c125cb1b" providerId="ADAL" clId="{A706226F-0A91-4DB0-B2D8-0D89A5CBF786}" dt="2023-01-24T18:03:33.883" v="10338" actId="478"/>
          <ac:spMkLst>
            <pc:docMk/>
            <pc:sldMk cId="564619723" sldId="317"/>
            <ac:spMk id="3" creationId="{4AE81F6C-9A13-75A4-4ABB-04964B453C81}"/>
          </ac:spMkLst>
        </pc:spChg>
        <pc:spChg chg="add mod">
          <ac:chgData name="April Harper" userId="c2455cdd-e42c-4888-8f9c-1ad7c125cb1b" providerId="ADAL" clId="{A706226F-0A91-4DB0-B2D8-0D89A5CBF786}" dt="2023-01-24T18:36:13.179" v="11375" actId="20577"/>
          <ac:spMkLst>
            <pc:docMk/>
            <pc:sldMk cId="564619723" sldId="317"/>
            <ac:spMk id="4" creationId="{C0A8A974-8067-973F-1673-81DED8F7B580}"/>
          </ac:spMkLst>
        </pc:spChg>
        <pc:spChg chg="add del mod">
          <ac:chgData name="April Harper" userId="c2455cdd-e42c-4888-8f9c-1ad7c125cb1b" providerId="ADAL" clId="{A706226F-0A91-4DB0-B2D8-0D89A5CBF786}" dt="2023-01-24T18:03:36.066" v="10339" actId="478"/>
          <ac:spMkLst>
            <pc:docMk/>
            <pc:sldMk cId="564619723" sldId="317"/>
            <ac:spMk id="6" creationId="{184FCA80-93DA-7D36-EFD3-4E5B316C76A8}"/>
          </ac:spMkLst>
        </pc:spChg>
        <pc:spChg chg="add del mod">
          <ac:chgData name="April Harper" userId="c2455cdd-e42c-4888-8f9c-1ad7c125cb1b" providerId="ADAL" clId="{A706226F-0A91-4DB0-B2D8-0D89A5CBF786}" dt="2023-01-24T18:20:44.006" v="10887" actId="478"/>
          <ac:spMkLst>
            <pc:docMk/>
            <pc:sldMk cId="564619723" sldId="317"/>
            <ac:spMk id="7" creationId="{83617B8B-5930-02FC-F6C7-079B8AD6E725}"/>
          </ac:spMkLst>
        </pc:spChg>
        <pc:spChg chg="add del">
          <ac:chgData name="April Harper" userId="c2455cdd-e42c-4888-8f9c-1ad7c125cb1b" providerId="ADAL" clId="{A706226F-0A91-4DB0-B2D8-0D89A5CBF786}" dt="2023-01-24T18:16:08.587" v="10831" actId="478"/>
          <ac:spMkLst>
            <pc:docMk/>
            <pc:sldMk cId="564619723" sldId="317"/>
            <ac:spMk id="8" creationId="{748AE5B5-85E5-3985-CE6C-783820AB2AF5}"/>
          </ac:spMkLst>
        </pc:spChg>
        <pc:spChg chg="add del">
          <ac:chgData name="April Harper" userId="c2455cdd-e42c-4888-8f9c-1ad7c125cb1b" providerId="ADAL" clId="{A706226F-0A91-4DB0-B2D8-0D89A5CBF786}" dt="2023-01-24T18:16:32.420" v="10833" actId="478"/>
          <ac:spMkLst>
            <pc:docMk/>
            <pc:sldMk cId="564619723" sldId="317"/>
            <ac:spMk id="9" creationId="{65DF8D7E-855A-80ED-0E30-FD1B2421D9A5}"/>
          </ac:spMkLst>
        </pc:spChg>
        <pc:spChg chg="add del mod">
          <ac:chgData name="April Harper" userId="c2455cdd-e42c-4888-8f9c-1ad7c125cb1b" providerId="ADAL" clId="{A706226F-0A91-4DB0-B2D8-0D89A5CBF786}" dt="2023-01-24T18:20:44.006" v="10887" actId="478"/>
          <ac:spMkLst>
            <pc:docMk/>
            <pc:sldMk cId="564619723" sldId="317"/>
            <ac:spMk id="10" creationId="{C237F36E-FD1B-637D-6C84-905A01741861}"/>
          </ac:spMkLst>
        </pc:spChg>
        <pc:spChg chg="add del mod">
          <ac:chgData name="April Harper" userId="c2455cdd-e42c-4888-8f9c-1ad7c125cb1b" providerId="ADAL" clId="{A706226F-0A91-4DB0-B2D8-0D89A5CBF786}" dt="2023-01-24T18:20:46.887" v="10888" actId="478"/>
          <ac:spMkLst>
            <pc:docMk/>
            <pc:sldMk cId="564619723" sldId="317"/>
            <ac:spMk id="11" creationId="{94AF958A-E378-8854-98F3-7FAA7C98F690}"/>
          </ac:spMkLst>
        </pc:spChg>
        <pc:spChg chg="add del mod">
          <ac:chgData name="April Harper" userId="c2455cdd-e42c-4888-8f9c-1ad7c125cb1b" providerId="ADAL" clId="{A706226F-0A91-4DB0-B2D8-0D89A5CBF786}" dt="2023-01-24T18:20:46.887" v="10888" actId="478"/>
          <ac:spMkLst>
            <pc:docMk/>
            <pc:sldMk cId="564619723" sldId="317"/>
            <ac:spMk id="12" creationId="{63A869EA-C8FA-B58A-5C5A-380E984F3BED}"/>
          </ac:spMkLst>
        </pc:spChg>
        <pc:spChg chg="add del mod">
          <ac:chgData name="April Harper" userId="c2455cdd-e42c-4888-8f9c-1ad7c125cb1b" providerId="ADAL" clId="{A706226F-0A91-4DB0-B2D8-0D89A5CBF786}" dt="2023-01-24T18:19:16.229" v="10855"/>
          <ac:spMkLst>
            <pc:docMk/>
            <pc:sldMk cId="564619723" sldId="317"/>
            <ac:spMk id="13" creationId="{2D645AC7-9316-F513-B6F5-239DFD74173A}"/>
          </ac:spMkLst>
        </pc:spChg>
        <pc:spChg chg="add del mod">
          <ac:chgData name="April Harper" userId="c2455cdd-e42c-4888-8f9c-1ad7c125cb1b" providerId="ADAL" clId="{A706226F-0A91-4DB0-B2D8-0D89A5CBF786}" dt="2023-01-24T18:19:16.229" v="10855"/>
          <ac:spMkLst>
            <pc:docMk/>
            <pc:sldMk cId="564619723" sldId="317"/>
            <ac:spMk id="14" creationId="{BF401877-8686-A799-D995-B18A851A275D}"/>
          </ac:spMkLst>
        </pc:spChg>
        <pc:spChg chg="add del mod">
          <ac:chgData name="April Harper" userId="c2455cdd-e42c-4888-8f9c-1ad7c125cb1b" providerId="ADAL" clId="{A706226F-0A91-4DB0-B2D8-0D89A5CBF786}" dt="2023-01-24T18:19:32.203" v="10865"/>
          <ac:spMkLst>
            <pc:docMk/>
            <pc:sldMk cId="564619723" sldId="317"/>
            <ac:spMk id="15" creationId="{B57392CF-9B2C-A867-4325-04C8D5494467}"/>
          </ac:spMkLst>
        </pc:spChg>
        <pc:spChg chg="add del mod">
          <ac:chgData name="April Harper" userId="c2455cdd-e42c-4888-8f9c-1ad7c125cb1b" providerId="ADAL" clId="{A706226F-0A91-4DB0-B2D8-0D89A5CBF786}" dt="2023-01-24T18:19:32.203" v="10865"/>
          <ac:spMkLst>
            <pc:docMk/>
            <pc:sldMk cId="564619723" sldId="317"/>
            <ac:spMk id="16" creationId="{CB3FB938-EC9B-ACE2-F0AA-3A9D475192C5}"/>
          </ac:spMkLst>
        </pc:spChg>
        <pc:spChg chg="add del mod">
          <ac:chgData name="April Harper" userId="c2455cdd-e42c-4888-8f9c-1ad7c125cb1b" providerId="ADAL" clId="{A706226F-0A91-4DB0-B2D8-0D89A5CBF786}" dt="2023-01-24T18:20:49.888" v="10889" actId="478"/>
          <ac:spMkLst>
            <pc:docMk/>
            <pc:sldMk cId="564619723" sldId="317"/>
            <ac:spMk id="17" creationId="{373B8AEF-1DD8-8F6D-87B4-03ACCFE24A40}"/>
          </ac:spMkLst>
        </pc:spChg>
        <pc:spChg chg="add del mod">
          <ac:chgData name="April Harper" userId="c2455cdd-e42c-4888-8f9c-1ad7c125cb1b" providerId="ADAL" clId="{A706226F-0A91-4DB0-B2D8-0D89A5CBF786}" dt="2023-01-24T18:20:49.888" v="10889" actId="478"/>
          <ac:spMkLst>
            <pc:docMk/>
            <pc:sldMk cId="564619723" sldId="317"/>
            <ac:spMk id="18" creationId="{40CF7545-0882-6C9F-C71E-6764129DD99B}"/>
          </ac:spMkLst>
        </pc:spChg>
        <pc:picChg chg="add mod">
          <ac:chgData name="April Harper" userId="c2455cdd-e42c-4888-8f9c-1ad7c125cb1b" providerId="ADAL" clId="{A706226F-0A91-4DB0-B2D8-0D89A5CBF786}" dt="2023-01-24T18:21:26.452" v="10896" actId="1076"/>
          <ac:picMkLst>
            <pc:docMk/>
            <pc:sldMk cId="564619723" sldId="317"/>
            <ac:picMk id="20" creationId="{8D6FC6E4-866E-B8DA-DC0B-28F3D906FE45}"/>
          </ac:picMkLst>
        </pc:picChg>
        <pc:picChg chg="add mod">
          <ac:chgData name="April Harper" userId="c2455cdd-e42c-4888-8f9c-1ad7c125cb1b" providerId="ADAL" clId="{A706226F-0A91-4DB0-B2D8-0D89A5CBF786}" dt="2023-01-24T18:21:36.935" v="10898" actId="1076"/>
          <ac:picMkLst>
            <pc:docMk/>
            <pc:sldMk cId="564619723" sldId="317"/>
            <ac:picMk id="21" creationId="{1A94E0BB-AB5D-A2A8-843B-507D6131F33F}"/>
          </ac:picMkLst>
        </pc:picChg>
        <pc:picChg chg="add mod">
          <ac:chgData name="April Harper" userId="c2455cdd-e42c-4888-8f9c-1ad7c125cb1b" providerId="ADAL" clId="{A706226F-0A91-4DB0-B2D8-0D89A5CBF786}" dt="2023-01-24T18:21:54.092" v="10902" actId="208"/>
          <ac:picMkLst>
            <pc:docMk/>
            <pc:sldMk cId="564619723" sldId="317"/>
            <ac:picMk id="22" creationId="{6E5E8293-910A-2B7A-17B1-DD1A5F1E2F27}"/>
          </ac:picMkLst>
        </pc:picChg>
      </pc:sldChg>
      <pc:sldChg chg="addSp delSp modSp add mod delAnim replTag delTag modNotesTx">
        <pc:chgData name="April Harper" userId="c2455cdd-e42c-4888-8f9c-1ad7c125cb1b" providerId="ADAL" clId="{A706226F-0A91-4DB0-B2D8-0D89A5CBF786}" dt="2023-01-24T19:39:05.903" v="12803" actId="12"/>
        <pc:sldMkLst>
          <pc:docMk/>
          <pc:sldMk cId="1370598250" sldId="318"/>
        </pc:sldMkLst>
        <pc:spChg chg="add del mod">
          <ac:chgData name="April Harper" userId="c2455cdd-e42c-4888-8f9c-1ad7c125cb1b" providerId="ADAL" clId="{A706226F-0A91-4DB0-B2D8-0D89A5CBF786}" dt="2023-01-24T18:49:52.681" v="11453" actId="478"/>
          <ac:spMkLst>
            <pc:docMk/>
            <pc:sldMk cId="1370598250" sldId="318"/>
            <ac:spMk id="4" creationId="{6CF78E4E-2E17-B2FC-01C3-849D1AE4CB03}"/>
          </ac:spMkLst>
        </pc:spChg>
        <pc:spChg chg="mod">
          <ac:chgData name="April Harper" userId="c2455cdd-e42c-4888-8f9c-1ad7c125cb1b" providerId="ADAL" clId="{A706226F-0A91-4DB0-B2D8-0D89A5CBF786}" dt="2023-01-24T18:49:53.261" v="11454" actId="1076"/>
          <ac:spMkLst>
            <pc:docMk/>
            <pc:sldMk cId="1370598250" sldId="318"/>
            <ac:spMk id="6" creationId="{8DB8ABF1-D72F-E583-0108-43BB50B1008A}"/>
          </ac:spMkLst>
        </pc:spChg>
        <pc:spChg chg="add del mod">
          <ac:chgData name="April Harper" userId="c2455cdd-e42c-4888-8f9c-1ad7c125cb1b" providerId="ADAL" clId="{A706226F-0A91-4DB0-B2D8-0D89A5CBF786}" dt="2023-01-24T19:22:16.698" v="12082" actId="478"/>
          <ac:spMkLst>
            <pc:docMk/>
            <pc:sldMk cId="1370598250" sldId="318"/>
            <ac:spMk id="8" creationId="{58BCD412-9508-37CA-1883-AE43E5622476}"/>
          </ac:spMkLst>
        </pc:spChg>
        <pc:spChg chg="add del mod">
          <ac:chgData name="April Harper" userId="c2455cdd-e42c-4888-8f9c-1ad7c125cb1b" providerId="ADAL" clId="{A706226F-0A91-4DB0-B2D8-0D89A5CBF786}" dt="2023-01-24T19:34:28.239" v="12511" actId="478"/>
          <ac:spMkLst>
            <pc:docMk/>
            <pc:sldMk cId="1370598250" sldId="318"/>
            <ac:spMk id="10" creationId="{FE3526A4-ED9E-93CF-8B5F-854BA83C56B9}"/>
          </ac:spMkLst>
        </pc:spChg>
        <pc:graphicFrameChg chg="del">
          <ac:chgData name="April Harper" userId="c2455cdd-e42c-4888-8f9c-1ad7c125cb1b" providerId="ADAL" clId="{A706226F-0A91-4DB0-B2D8-0D89A5CBF786}" dt="2023-01-24T18:49:50.294" v="11452" actId="478"/>
          <ac:graphicFrameMkLst>
            <pc:docMk/>
            <pc:sldMk cId="1370598250" sldId="318"/>
            <ac:graphicFrameMk id="3" creationId="{92774718-F121-F15B-16D3-7C671F3C538C}"/>
          </ac:graphicFrameMkLst>
        </pc:graphicFrameChg>
        <pc:graphicFrameChg chg="add mod modGraphic">
          <ac:chgData name="April Harper" userId="c2455cdd-e42c-4888-8f9c-1ad7c125cb1b" providerId="ADAL" clId="{A706226F-0A91-4DB0-B2D8-0D89A5CBF786}" dt="2023-01-24T19:38:18.847" v="12790" actId="1076"/>
          <ac:graphicFrameMkLst>
            <pc:docMk/>
            <pc:sldMk cId="1370598250" sldId="318"/>
            <ac:graphicFrameMk id="5" creationId="{52909392-D158-0638-83CF-568D5DF7650E}"/>
          </ac:graphicFrameMkLst>
        </pc:graphicFrameChg>
        <pc:graphicFrameChg chg="add del mod">
          <ac:chgData name="April Harper" userId="c2455cdd-e42c-4888-8f9c-1ad7c125cb1b" providerId="ADAL" clId="{A706226F-0A91-4DB0-B2D8-0D89A5CBF786}" dt="2023-01-24T19:36:59.070" v="12765" actId="478"/>
          <ac:graphicFrameMkLst>
            <pc:docMk/>
            <pc:sldMk cId="1370598250" sldId="318"/>
            <ac:graphicFrameMk id="11" creationId="{5DDB2C77-F3BF-6FC3-E393-4CB3992142AA}"/>
          </ac:graphicFrameMkLst>
        </pc:graphicFrameChg>
      </pc:sldChg>
      <pc:sldChg chg="addSp delSp modSp add mod replTag delTag modNotesTx">
        <pc:chgData name="April Harper" userId="c2455cdd-e42c-4888-8f9c-1ad7c125cb1b" providerId="ADAL" clId="{A706226F-0A91-4DB0-B2D8-0D89A5CBF786}" dt="2023-01-24T19:52:36.554" v="12938"/>
        <pc:sldMkLst>
          <pc:docMk/>
          <pc:sldMk cId="4258665671" sldId="319"/>
        </pc:sldMkLst>
        <pc:spChg chg="add del mod">
          <ac:chgData name="April Harper" userId="c2455cdd-e42c-4888-8f9c-1ad7c125cb1b" providerId="ADAL" clId="{A706226F-0A91-4DB0-B2D8-0D89A5CBF786}" dt="2023-01-24T19:52:24.918" v="12936" actId="478"/>
          <ac:spMkLst>
            <pc:docMk/>
            <pc:sldMk cId="4258665671" sldId="319"/>
            <ac:spMk id="4" creationId="{CC559B9E-CD92-7E34-BF88-C06631A7F329}"/>
          </ac:spMkLst>
        </pc:spChg>
        <pc:graphicFrameChg chg="mod">
          <ac:chgData name="April Harper" userId="c2455cdd-e42c-4888-8f9c-1ad7c125cb1b" providerId="ADAL" clId="{A706226F-0A91-4DB0-B2D8-0D89A5CBF786}" dt="2023-01-24T19:51:28.033" v="12927" actId="20577"/>
          <ac:graphicFrameMkLst>
            <pc:docMk/>
            <pc:sldMk cId="4258665671" sldId="319"/>
            <ac:graphicFrameMk id="10" creationId="{6EE0BB5B-6A79-A0B7-AB6D-451F503360ED}"/>
          </ac:graphicFrameMkLst>
        </pc:graphicFrameChg>
      </pc:sldChg>
      <pc:sldChg chg="modSp add mod replTag delTag modShow">
        <pc:chgData name="April Harper" userId="c2455cdd-e42c-4888-8f9c-1ad7c125cb1b" providerId="ADAL" clId="{A706226F-0A91-4DB0-B2D8-0D89A5CBF786}" dt="2023-01-24T20:16:45.383" v="14185"/>
        <pc:sldMkLst>
          <pc:docMk/>
          <pc:sldMk cId="666709162" sldId="320"/>
        </pc:sldMkLst>
        <pc:graphicFrameChg chg="mod">
          <ac:chgData name="April Harper" userId="c2455cdd-e42c-4888-8f9c-1ad7c125cb1b" providerId="ADAL" clId="{A706226F-0A91-4DB0-B2D8-0D89A5CBF786}" dt="2023-01-24T20:16:43.805" v="14183" actId="114"/>
          <ac:graphicFrameMkLst>
            <pc:docMk/>
            <pc:sldMk cId="666709162" sldId="320"/>
            <ac:graphicFrameMk id="4" creationId="{94CC7174-6382-D5CD-D0BD-FBCB4CC4D0E8}"/>
          </ac:graphicFrameMkLst>
        </pc:graphicFrameChg>
      </pc:sldChg>
    </pc:docChg>
  </pc:docChgLst>
  <pc:docChgLst>
    <pc:chgData name="April Harper" userId="c2455cdd-e42c-4888-8f9c-1ad7c125cb1b" providerId="ADAL" clId="{5B367A18-DB88-48F9-8036-EBF14C6F9C7F}"/>
    <pc:docChg chg="undo custSel addSld modSld replTag delTag">
      <pc:chgData name="April Harper" userId="c2455cdd-e42c-4888-8f9c-1ad7c125cb1b" providerId="ADAL" clId="{5B367A18-DB88-48F9-8036-EBF14C6F9C7F}" dt="2023-02-01T18:48:10.846" v="269"/>
      <pc:docMkLst>
        <pc:docMk/>
      </pc:docMkLst>
      <pc:sldChg chg="replTag delTag">
        <pc:chgData name="April Harper" userId="c2455cdd-e42c-4888-8f9c-1ad7c125cb1b" providerId="ADAL" clId="{5B367A18-DB88-48F9-8036-EBF14C6F9C7F}" dt="2023-02-01T18:42:47.895" v="7"/>
        <pc:sldMkLst>
          <pc:docMk/>
          <pc:sldMk cId="3460691514" sldId="256"/>
        </pc:sldMkLst>
      </pc:sldChg>
      <pc:sldChg chg="replTag delTag">
        <pc:chgData name="April Harper" userId="c2455cdd-e42c-4888-8f9c-1ad7c125cb1b" providerId="ADAL" clId="{5B367A18-DB88-48F9-8036-EBF14C6F9C7F}" dt="2023-02-01T18:43:15.946" v="17"/>
        <pc:sldMkLst>
          <pc:docMk/>
          <pc:sldMk cId="2564492887" sldId="296"/>
        </pc:sldMkLst>
      </pc:sldChg>
      <pc:sldChg chg="replTag delTag">
        <pc:chgData name="April Harper" userId="c2455cdd-e42c-4888-8f9c-1ad7c125cb1b" providerId="ADAL" clId="{5B367A18-DB88-48F9-8036-EBF14C6F9C7F}" dt="2023-02-01T18:46:53.887" v="219"/>
        <pc:sldMkLst>
          <pc:docMk/>
          <pc:sldMk cId="1447641297" sldId="315"/>
        </pc:sldMkLst>
      </pc:sldChg>
      <pc:sldChg chg="replTag delTag">
        <pc:chgData name="April Harper" userId="c2455cdd-e42c-4888-8f9c-1ad7c125cb1b" providerId="ADAL" clId="{5B367A18-DB88-48F9-8036-EBF14C6F9C7F}" dt="2023-02-01T18:46:53.333" v="217"/>
        <pc:sldMkLst>
          <pc:docMk/>
          <pc:sldMk cId="1370598250" sldId="318"/>
        </pc:sldMkLst>
      </pc:sldChg>
      <pc:sldChg chg="replTag delTag delCm">
        <pc:chgData name="April Harper" userId="c2455cdd-e42c-4888-8f9c-1ad7c125cb1b" providerId="ADAL" clId="{5B367A18-DB88-48F9-8036-EBF14C6F9C7F}" dt="2023-02-01T18:48:09.455" v="267"/>
        <pc:sldMkLst>
          <pc:docMk/>
          <pc:sldMk cId="458278799" sldId="321"/>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5B367A18-DB88-48F9-8036-EBF14C6F9C7F}" dt="2023-02-01T18:48:09.455" v="267"/>
              <pc2:cmMkLst xmlns:pc2="http://schemas.microsoft.com/office/powerpoint/2019/9/main/command">
                <pc:docMk/>
                <pc:sldMk cId="458278799" sldId="321"/>
                <pc2:cmMk id="{E6220A68-5EF8-4933-B108-431C2C1500B7}"/>
              </pc2:cmMkLst>
            </pc226:cmChg>
          </p:ext>
        </pc:extLst>
      </pc:sldChg>
      <pc:sldChg chg="modSp mod replTag delTag modNotesTx">
        <pc:chgData name="April Harper" userId="c2455cdd-e42c-4888-8f9c-1ad7c125cb1b" providerId="ADAL" clId="{5B367A18-DB88-48F9-8036-EBF14C6F9C7F}" dt="2023-02-01T18:48:10.846" v="269"/>
        <pc:sldMkLst>
          <pc:docMk/>
          <pc:sldMk cId="388679380" sldId="324"/>
        </pc:sldMkLst>
        <pc:spChg chg="mod">
          <ac:chgData name="April Harper" userId="c2455cdd-e42c-4888-8f9c-1ad7c125cb1b" providerId="ADAL" clId="{5B367A18-DB88-48F9-8036-EBF14C6F9C7F}" dt="2023-02-01T18:45:04.112" v="154" actId="33524"/>
          <ac:spMkLst>
            <pc:docMk/>
            <pc:sldMk cId="388679380" sldId="324"/>
            <ac:spMk id="3" creationId="{B7FF3180-456E-817A-A807-2A1201F0A0E1}"/>
          </ac:spMkLst>
        </pc:spChg>
      </pc:sldChg>
      <pc:sldChg chg="modSp add mod replTag delTag modNotesTx">
        <pc:chgData name="April Harper" userId="c2455cdd-e42c-4888-8f9c-1ad7c125cb1b" providerId="ADAL" clId="{5B367A18-DB88-48F9-8036-EBF14C6F9C7F}" dt="2023-02-01T18:47:47.498" v="262"/>
        <pc:sldMkLst>
          <pc:docMk/>
          <pc:sldMk cId="4157984432" sldId="325"/>
        </pc:sldMkLst>
        <pc:spChg chg="mod">
          <ac:chgData name="April Harper" userId="c2455cdd-e42c-4888-8f9c-1ad7c125cb1b" providerId="ADAL" clId="{5B367A18-DB88-48F9-8036-EBF14C6F9C7F}" dt="2023-02-01T18:43:58.639" v="118" actId="20577"/>
          <ac:spMkLst>
            <pc:docMk/>
            <pc:sldMk cId="4157984432" sldId="325"/>
            <ac:spMk id="2" creationId="{DC2D3816-4F28-27C4-8459-7585EC404BA7}"/>
          </ac:spMkLst>
        </pc:spChg>
        <pc:spChg chg="mod">
          <ac:chgData name="April Harper" userId="c2455cdd-e42c-4888-8f9c-1ad7c125cb1b" providerId="ADAL" clId="{5B367A18-DB88-48F9-8036-EBF14C6F9C7F}" dt="2023-02-01T18:47:47.498" v="262"/>
          <ac:spMkLst>
            <pc:docMk/>
            <pc:sldMk cId="4157984432" sldId="325"/>
            <ac:spMk id="3" creationId="{B7FF3180-456E-817A-A807-2A1201F0A0E1}"/>
          </ac:spMkLst>
        </pc:spChg>
      </pc:sldChg>
    </pc:docChg>
  </pc:docChgLst>
  <pc:docChgLst>
    <pc:chgData name="April Harper" userId="c2455cdd-e42c-4888-8f9c-1ad7c125cb1b" providerId="ADAL" clId="{31CFFC58-ED21-47B0-A195-2A335474B1B3}"/>
    <pc:docChg chg="custSel modSld replTag delTag">
      <pc:chgData name="April Harper" userId="c2455cdd-e42c-4888-8f9c-1ad7c125cb1b" providerId="ADAL" clId="{31CFFC58-ED21-47B0-A195-2A335474B1B3}" dt="2023-02-02T20:56:15.816" v="4"/>
      <pc:docMkLst>
        <pc:docMk/>
      </pc:docMkLst>
      <pc:sldChg chg="replTag delTag addCm">
        <pc:chgData name="April Harper" userId="c2455cdd-e42c-4888-8f9c-1ad7c125cb1b" providerId="ADAL" clId="{31CFFC58-ED21-47B0-A195-2A335474B1B3}" dt="2023-02-02T20:56:15.816" v="4"/>
        <pc:sldMkLst>
          <pc:docMk/>
          <pc:sldMk cId="4157984432" sldId="325"/>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1CFFC58-ED21-47B0-A195-2A335474B1B3}" dt="2023-02-02T20:56:15.816" v="4"/>
              <pc2:cmMkLst xmlns:pc2="http://schemas.microsoft.com/office/powerpoint/2019/9/main/command">
                <pc:docMk/>
                <pc:sldMk cId="4157984432" sldId="325"/>
                <pc2:cmMk id="{2C449E2C-4E0F-4F3E-BEE4-36DBDF0582A5}"/>
              </pc2:cmMkLst>
            </pc226:cmChg>
          </p:ext>
        </pc:extLst>
      </pc:sldChg>
    </pc:docChg>
  </pc:docChgLst>
  <pc:docChgLst>
    <pc:chgData name="April Harper" userId="S::aharper@edsisolutions.com::c2455cdd-e42c-4888-8f9c-1ad7c125cb1b" providerId="AD" clId="Web-{F3F57685-8E6B-5C9A-F034-64DF59BCC3FB}"/>
    <pc:docChg chg="addSld modSld">
      <pc:chgData name="April Harper" userId="S::aharper@edsisolutions.com::c2455cdd-e42c-4888-8f9c-1ad7c125cb1b" providerId="AD" clId="Web-{F3F57685-8E6B-5C9A-F034-64DF59BCC3FB}" dt="2023-02-01T18:39:07.459" v="10" actId="20577"/>
      <pc:docMkLst>
        <pc:docMk/>
      </pc:docMkLst>
      <pc:sldChg chg="modSp">
        <pc:chgData name="April Harper" userId="S::aharper@edsisolutions.com::c2455cdd-e42c-4888-8f9c-1ad7c125cb1b" providerId="AD" clId="Web-{F3F57685-8E6B-5C9A-F034-64DF59BCC3FB}" dt="2023-02-01T18:38:21.364" v="1" actId="20577"/>
        <pc:sldMkLst>
          <pc:docMk/>
          <pc:sldMk cId="2564492887" sldId="296"/>
        </pc:sldMkLst>
        <pc:spChg chg="mod">
          <ac:chgData name="April Harper" userId="S::aharper@edsisolutions.com::c2455cdd-e42c-4888-8f9c-1ad7c125cb1b" providerId="AD" clId="Web-{F3F57685-8E6B-5C9A-F034-64DF59BCC3FB}" dt="2023-02-01T18:38:21.364" v="1" actId="20577"/>
          <ac:spMkLst>
            <pc:docMk/>
            <pc:sldMk cId="2564492887" sldId="296"/>
            <ac:spMk id="2" creationId="{0CA9CD4E-41C7-6BD9-780D-3DDFB2885905}"/>
          </ac:spMkLst>
        </pc:spChg>
      </pc:sldChg>
      <pc:sldChg chg="modSp">
        <pc:chgData name="April Harper" userId="S::aharper@edsisolutions.com::c2455cdd-e42c-4888-8f9c-1ad7c125cb1b" providerId="AD" clId="Web-{F3F57685-8E6B-5C9A-F034-64DF59BCC3FB}" dt="2023-02-01T18:38:24.849" v="3" actId="20577"/>
        <pc:sldMkLst>
          <pc:docMk/>
          <pc:sldMk cId="458278799" sldId="321"/>
        </pc:sldMkLst>
        <pc:spChg chg="mod">
          <ac:chgData name="April Harper" userId="S::aharper@edsisolutions.com::c2455cdd-e42c-4888-8f9c-1ad7c125cb1b" providerId="AD" clId="Web-{F3F57685-8E6B-5C9A-F034-64DF59BCC3FB}" dt="2023-02-01T18:38:24.849" v="3" actId="20577"/>
          <ac:spMkLst>
            <pc:docMk/>
            <pc:sldMk cId="458278799" sldId="321"/>
            <ac:spMk id="2" creationId="{0CA9CD4E-41C7-6BD9-780D-3DDFB2885905}"/>
          </ac:spMkLst>
        </pc:spChg>
      </pc:sldChg>
      <pc:sldChg chg="modSp new">
        <pc:chgData name="April Harper" userId="S::aharper@edsisolutions.com::c2455cdd-e42c-4888-8f9c-1ad7c125cb1b" providerId="AD" clId="Web-{F3F57685-8E6B-5C9A-F034-64DF59BCC3FB}" dt="2023-02-01T18:39:07.459" v="10" actId="20577"/>
        <pc:sldMkLst>
          <pc:docMk/>
          <pc:sldMk cId="388679380" sldId="324"/>
        </pc:sldMkLst>
        <pc:spChg chg="mod">
          <ac:chgData name="April Harper" userId="S::aharper@edsisolutions.com::c2455cdd-e42c-4888-8f9c-1ad7c125cb1b" providerId="AD" clId="Web-{F3F57685-8E6B-5C9A-F034-64DF59BCC3FB}" dt="2023-02-01T18:38:37.943" v="6" actId="20577"/>
          <ac:spMkLst>
            <pc:docMk/>
            <pc:sldMk cId="388679380" sldId="324"/>
            <ac:spMk id="2" creationId="{DC2D3816-4F28-27C4-8459-7585EC404BA7}"/>
          </ac:spMkLst>
        </pc:spChg>
        <pc:spChg chg="mod">
          <ac:chgData name="April Harper" userId="S::aharper@edsisolutions.com::c2455cdd-e42c-4888-8f9c-1ad7c125cb1b" providerId="AD" clId="Web-{F3F57685-8E6B-5C9A-F034-64DF59BCC3FB}" dt="2023-02-01T18:39:07.459" v="10" actId="20577"/>
          <ac:spMkLst>
            <pc:docMk/>
            <pc:sldMk cId="388679380" sldId="324"/>
            <ac:spMk id="3" creationId="{B7FF3180-456E-817A-A807-2A1201F0A0E1}"/>
          </ac:spMkLst>
        </pc:spChg>
      </pc:sldChg>
    </pc:docChg>
  </pc:docChgLst>
  <pc:docChgLst>
    <pc:chgData name="April Harper" userId="c2455cdd-e42c-4888-8f9c-1ad7c125cb1b" providerId="ADAL" clId="{3DAA5FF9-B673-4506-A986-04E9859C7C56}"/>
    <pc:docChg chg="custSel addSld delSld modSld sldOrd replTag delTag">
      <pc:chgData name="April Harper" userId="c2455cdd-e42c-4888-8f9c-1ad7c125cb1b" providerId="ADAL" clId="{3DAA5FF9-B673-4506-A986-04E9859C7C56}" dt="2023-01-30T18:08:24.622" v="2067"/>
      <pc:docMkLst>
        <pc:docMk/>
      </pc:docMkLst>
      <pc:sldChg chg="replTag delTag addCm">
        <pc:chgData name="April Harper" userId="c2455cdd-e42c-4888-8f9c-1ad7c125cb1b" providerId="ADAL" clId="{3DAA5FF9-B673-4506-A986-04E9859C7C56}" dt="2023-01-30T17:07:12.821" v="2050"/>
        <pc:sldMkLst>
          <pc:docMk/>
          <pc:sldMk cId="3460691514" sldId="256"/>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5:45:28.334" v="1030"/>
              <pc2:cmMkLst xmlns:pc2="http://schemas.microsoft.com/office/powerpoint/2019/9/main/command">
                <pc:docMk/>
                <pc:sldMk cId="3460691514" sldId="256"/>
                <pc2:cmMk id="{B77F6844-EA69-4573-ACCA-297D5F26D3ED}"/>
              </pc2:cmMkLst>
            </pc226:cmChg>
            <pc226:cmChg xmlns:pc226="http://schemas.microsoft.com/office/powerpoint/2022/06/main/command" chg="add">
              <pc226:chgData name="April Harper" userId="c2455cdd-e42c-4888-8f9c-1ad7c125cb1b" providerId="ADAL" clId="{3DAA5FF9-B673-4506-A986-04E9859C7C56}" dt="2023-01-30T14:53:14.778" v="765"/>
              <pc2:cmMkLst xmlns:pc2="http://schemas.microsoft.com/office/powerpoint/2019/9/main/command">
                <pc:docMk/>
                <pc:sldMk cId="3460691514" sldId="256"/>
                <pc2:cmMk id="{94EAD883-5E3A-4C56-9018-A88F35238168}"/>
              </pc2:cmMkLst>
            </pc226:cmChg>
          </p:ext>
        </pc:extLst>
      </pc:sldChg>
      <pc:sldChg chg="replTag delTag">
        <pc:chgData name="April Harper" userId="c2455cdd-e42c-4888-8f9c-1ad7c125cb1b" providerId="ADAL" clId="{3DAA5FF9-B673-4506-A986-04E9859C7C56}" dt="2023-01-30T18:08:23.594" v="2065"/>
        <pc:sldMkLst>
          <pc:docMk/>
          <pc:sldMk cId="3745226822" sldId="272"/>
        </pc:sldMkLst>
      </pc:sldChg>
      <pc:sldChg chg="replTag delTag">
        <pc:chgData name="April Harper" userId="c2455cdd-e42c-4888-8f9c-1ad7c125cb1b" providerId="ADAL" clId="{3DAA5FF9-B673-4506-A986-04E9859C7C56}" dt="2023-01-30T18:08:20.064" v="2057"/>
        <pc:sldMkLst>
          <pc:docMk/>
          <pc:sldMk cId="2900716093" sldId="276"/>
        </pc:sldMkLst>
      </pc:sldChg>
      <pc:sldChg chg="replTag delTag">
        <pc:chgData name="April Harper" userId="c2455cdd-e42c-4888-8f9c-1ad7c125cb1b" providerId="ADAL" clId="{3DAA5FF9-B673-4506-A986-04E9859C7C56}" dt="2023-01-30T18:08:21.031" v="2059"/>
        <pc:sldMkLst>
          <pc:docMk/>
          <pc:sldMk cId="556854059" sldId="277"/>
        </pc:sldMkLst>
      </pc:sldChg>
      <pc:sldChg chg="replTag delTag">
        <pc:chgData name="April Harper" userId="c2455cdd-e42c-4888-8f9c-1ad7c125cb1b" providerId="ADAL" clId="{3DAA5FF9-B673-4506-A986-04E9859C7C56}" dt="2023-01-30T18:08:24.622" v="2067"/>
        <pc:sldMkLst>
          <pc:docMk/>
          <pc:sldMk cId="1427966690" sldId="280"/>
        </pc:sldMkLst>
      </pc:sldChg>
      <pc:sldChg chg="replTag delTag addCm delCm">
        <pc:chgData name="April Harper" userId="c2455cdd-e42c-4888-8f9c-1ad7c125cb1b" providerId="ADAL" clId="{3DAA5FF9-B673-4506-A986-04E9859C7C56}" dt="2023-01-30T18:08:18.620" v="2055"/>
        <pc:sldMkLst>
          <pc:docMk/>
          <pc:sldMk cId="3731854960" sldId="283"/>
        </pc:sldMkLst>
        <pc:extLst>
          <p:ext xmlns:p="http://schemas.openxmlformats.org/presentationml/2006/main" uri="{D6D511B9-2390-475A-947B-AFAB55BFBCF1}">
            <pc226:cmChg xmlns:pc226="http://schemas.microsoft.com/office/powerpoint/2022/06/main/command" chg="add del">
              <pc226:chgData name="April Harper" userId="c2455cdd-e42c-4888-8f9c-1ad7c125cb1b" providerId="ADAL" clId="{3DAA5FF9-B673-4506-A986-04E9859C7C56}" dt="2023-01-30T18:08:18.620" v="2055"/>
              <pc2:cmMkLst xmlns:pc2="http://schemas.microsoft.com/office/powerpoint/2019/9/main/command">
                <pc:docMk/>
                <pc:sldMk cId="3731854960" sldId="283"/>
                <pc2:cmMk id="{884B54F6-CC16-46B9-AE6A-EFEAC0669398}"/>
              </pc2:cmMkLst>
            </pc226:cmChg>
          </p:ext>
        </pc:extLst>
      </pc:sldChg>
      <pc:sldChg chg="modSp mod replTag delTag modNotesTx">
        <pc:chgData name="April Harper" userId="c2455cdd-e42c-4888-8f9c-1ad7c125cb1b" providerId="ADAL" clId="{3DAA5FF9-B673-4506-A986-04E9859C7C56}" dt="2023-01-30T18:08:21.897" v="2061"/>
        <pc:sldMkLst>
          <pc:docMk/>
          <pc:sldMk cId="84021407" sldId="289"/>
        </pc:sldMkLst>
        <pc:spChg chg="mod">
          <ac:chgData name="April Harper" userId="c2455cdd-e42c-4888-8f9c-1ad7c125cb1b" providerId="ADAL" clId="{3DAA5FF9-B673-4506-A986-04E9859C7C56}" dt="2023-01-30T14:47:48.971" v="618" actId="20577"/>
          <ac:spMkLst>
            <pc:docMk/>
            <pc:sldMk cId="84021407" sldId="289"/>
            <ac:spMk id="2" creationId="{B85D89BE-AA6B-316E-AA90-ED1FF61502D7}"/>
          </ac:spMkLst>
        </pc:spChg>
      </pc:sldChg>
      <pc:sldChg chg="replTag delTag">
        <pc:chgData name="April Harper" userId="c2455cdd-e42c-4888-8f9c-1ad7c125cb1b" providerId="ADAL" clId="{3DAA5FF9-B673-4506-A986-04E9859C7C56}" dt="2023-01-30T18:08:05.334" v="2052"/>
        <pc:sldMkLst>
          <pc:docMk/>
          <pc:sldMk cId="3697440884" sldId="291"/>
        </pc:sldMkLst>
      </pc:sldChg>
      <pc:sldChg chg="replTag delTag">
        <pc:chgData name="April Harper" userId="c2455cdd-e42c-4888-8f9c-1ad7c125cb1b" providerId="ADAL" clId="{3DAA5FF9-B673-4506-A986-04E9859C7C56}" dt="2023-01-30T16:23:22.710" v="1399"/>
        <pc:sldMkLst>
          <pc:docMk/>
          <pc:sldMk cId="3363980875" sldId="292"/>
        </pc:sldMkLst>
      </pc:sldChg>
      <pc:sldChg chg="replTag delTag">
        <pc:chgData name="April Harper" userId="c2455cdd-e42c-4888-8f9c-1ad7c125cb1b" providerId="ADAL" clId="{3DAA5FF9-B673-4506-A986-04E9859C7C56}" dt="2023-01-30T16:42:11.234" v="1875"/>
        <pc:sldMkLst>
          <pc:docMk/>
          <pc:sldMk cId="333879506" sldId="293"/>
        </pc:sldMkLst>
      </pc:sldChg>
      <pc:sldChg chg="replTag delTag">
        <pc:chgData name="April Harper" userId="c2455cdd-e42c-4888-8f9c-1ad7c125cb1b" providerId="ADAL" clId="{3DAA5FF9-B673-4506-A986-04E9859C7C56}" dt="2023-01-30T16:44:25.640" v="1882"/>
        <pc:sldMkLst>
          <pc:docMk/>
          <pc:sldMk cId="1607688961" sldId="294"/>
        </pc:sldMkLst>
      </pc:sldChg>
      <pc:sldChg chg="replTag delTag">
        <pc:chgData name="April Harper" userId="c2455cdd-e42c-4888-8f9c-1ad7c125cb1b" providerId="ADAL" clId="{3DAA5FF9-B673-4506-A986-04E9859C7C56}" dt="2023-01-30T17:00:12.442" v="1996"/>
        <pc:sldMkLst>
          <pc:docMk/>
          <pc:sldMk cId="1548632559" sldId="295"/>
        </pc:sldMkLst>
      </pc:sldChg>
      <pc:sldChg chg="replTag delTag">
        <pc:chgData name="April Harper" userId="c2455cdd-e42c-4888-8f9c-1ad7c125cb1b" providerId="ADAL" clId="{3DAA5FF9-B673-4506-A986-04E9859C7C56}" dt="2023-01-30T17:04:19.343" v="2008"/>
        <pc:sldMkLst>
          <pc:docMk/>
          <pc:sldMk cId="2564492887" sldId="296"/>
        </pc:sldMkLst>
      </pc:sldChg>
      <pc:sldChg chg="ord replTag delTag addCm">
        <pc:chgData name="April Harper" userId="c2455cdd-e42c-4888-8f9c-1ad7c125cb1b" providerId="ADAL" clId="{3DAA5FF9-B673-4506-A986-04E9859C7C56}" dt="2023-01-30T16:44:04.296" v="1878"/>
        <pc:sldMkLst>
          <pc:docMk/>
          <pc:sldMk cId="3503103214" sldId="297"/>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44:04.296" v="1878"/>
              <pc2:cmMkLst xmlns:pc2="http://schemas.microsoft.com/office/powerpoint/2019/9/main/command">
                <pc:docMk/>
                <pc:sldMk cId="3503103214" sldId="297"/>
                <pc2:cmMk id="{081A75E5-0283-4286-97E3-F27ECC1C257D}"/>
              </pc2:cmMkLst>
            </pc226:cmChg>
          </p:ext>
        </pc:extLst>
      </pc:sldChg>
      <pc:sldChg chg="replTag delTag">
        <pc:chgData name="April Harper" userId="c2455cdd-e42c-4888-8f9c-1ad7c125cb1b" providerId="ADAL" clId="{3DAA5FF9-B673-4506-A986-04E9859C7C56}" dt="2023-01-30T16:36:04.032" v="1709"/>
        <pc:sldMkLst>
          <pc:docMk/>
          <pc:sldMk cId="1969121154" sldId="298"/>
        </pc:sldMkLst>
      </pc:sldChg>
      <pc:sldChg chg="modSp mod replTag delTag addCm">
        <pc:chgData name="April Harper" userId="c2455cdd-e42c-4888-8f9c-1ad7c125cb1b" providerId="ADAL" clId="{3DAA5FF9-B673-4506-A986-04E9859C7C56}" dt="2023-01-30T16:42:06.243" v="1873"/>
        <pc:sldMkLst>
          <pc:docMk/>
          <pc:sldMk cId="1762319777" sldId="299"/>
        </pc:sldMkLst>
        <pc:spChg chg="mod">
          <ac:chgData name="April Harper" userId="c2455cdd-e42c-4888-8f9c-1ad7c125cb1b" providerId="ADAL" clId="{3DAA5FF9-B673-4506-A986-04E9859C7C56}" dt="2023-01-30T16:41:36.709" v="1871" actId="20577"/>
          <ac:spMkLst>
            <pc:docMk/>
            <pc:sldMk cId="1762319777" sldId="299"/>
            <ac:spMk id="4" creationId="{509B1AB2-FD68-C80F-65BC-C25D2F572DC2}"/>
          </ac:spMkLst>
        </pc:sp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39:39.245" v="1723"/>
              <pc2:cmMkLst xmlns:pc2="http://schemas.microsoft.com/office/powerpoint/2019/9/main/command">
                <pc:docMk/>
                <pc:sldMk cId="1762319777" sldId="299"/>
                <pc2:cmMk id="{D6111E90-FAC8-4DEA-B7CC-E2535ADFD3EF}"/>
              </pc2:cmMkLst>
            </pc226:cmChg>
          </p:ext>
        </pc:extLst>
      </pc:sldChg>
      <pc:sldChg chg="modSp mod replTag delTag addCm modNotesTx">
        <pc:chgData name="April Harper" userId="c2455cdd-e42c-4888-8f9c-1ad7c125cb1b" providerId="ADAL" clId="{3DAA5FF9-B673-4506-A986-04E9859C7C56}" dt="2023-01-30T16:23:31.142" v="1401"/>
        <pc:sldMkLst>
          <pc:docMk/>
          <pc:sldMk cId="1529317649" sldId="300"/>
        </pc:sldMkLst>
        <pc:spChg chg="mod">
          <ac:chgData name="April Harper" userId="c2455cdd-e42c-4888-8f9c-1ad7c125cb1b" providerId="ADAL" clId="{3DAA5FF9-B673-4506-A986-04E9859C7C56}" dt="2023-01-30T16:21:59.835" v="1397" actId="14100"/>
          <ac:spMkLst>
            <pc:docMk/>
            <pc:sldMk cId="1529317649" sldId="300"/>
            <ac:spMk id="4" creationId="{B46BAB0A-D959-CB26-F2C7-FEAE122DB9DE}"/>
          </ac:spMkLst>
        </pc:spChg>
        <pc:spChg chg="mod">
          <ac:chgData name="April Harper" userId="c2455cdd-e42c-4888-8f9c-1ad7c125cb1b" providerId="ADAL" clId="{3DAA5FF9-B673-4506-A986-04E9859C7C56}" dt="2023-01-30T16:18:12.551" v="1260" actId="20577"/>
          <ac:spMkLst>
            <pc:docMk/>
            <pc:sldMk cId="1529317649" sldId="300"/>
            <ac:spMk id="6" creationId="{5209C782-0DCC-BF92-136E-0480DDE9F53B}"/>
          </ac:spMkLst>
        </pc:sp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20:37.869" v="1268"/>
              <pc2:cmMkLst xmlns:pc2="http://schemas.microsoft.com/office/powerpoint/2019/9/main/command">
                <pc:docMk/>
                <pc:sldMk cId="1529317649" sldId="300"/>
                <pc2:cmMk id="{D0A6DE25-2E79-4AF9-9B5F-57F0C1E383CE}"/>
              </pc2:cmMkLst>
            </pc226:cmChg>
          </p:ext>
        </pc:extLst>
      </pc:sldChg>
      <pc:sldChg chg="modSp mod replTag delTag addCm modNotesTx">
        <pc:chgData name="April Harper" userId="c2455cdd-e42c-4888-8f9c-1ad7c125cb1b" providerId="ADAL" clId="{3DAA5FF9-B673-4506-A986-04E9859C7C56}" dt="2023-01-30T16:35:51.996" v="1707" actId="20577"/>
        <pc:sldMkLst>
          <pc:docMk/>
          <pc:sldMk cId="3889944245" sldId="301"/>
        </pc:sldMkLst>
        <pc:spChg chg="mod">
          <ac:chgData name="April Harper" userId="c2455cdd-e42c-4888-8f9c-1ad7c125cb1b" providerId="ADAL" clId="{3DAA5FF9-B673-4506-A986-04E9859C7C56}" dt="2023-01-30T16:35:51.996" v="1707" actId="20577"/>
          <ac:spMkLst>
            <pc:docMk/>
            <pc:sldMk cId="3889944245" sldId="301"/>
            <ac:spMk id="4" creationId="{ABDCFD2F-779C-3FFC-65C1-A4D79805638B}"/>
          </ac:spMkLst>
        </pc:spChg>
        <pc:graphicFrameChg chg="mod modGraphic">
          <ac:chgData name="April Harper" userId="c2455cdd-e42c-4888-8f9c-1ad7c125cb1b" providerId="ADAL" clId="{3DAA5FF9-B673-4506-A986-04E9859C7C56}" dt="2023-01-30T16:34:07.373" v="1547" actId="1076"/>
          <ac:graphicFrameMkLst>
            <pc:docMk/>
            <pc:sldMk cId="3889944245" sldId="301"/>
            <ac:graphicFrameMk id="5" creationId="{ECB738D0-FA2F-31C4-54EE-3258F7C6EFD2}"/>
          </ac:graphicFrameMkLst>
        </pc:graphicFrame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33:34.862" v="1546"/>
              <pc2:cmMkLst xmlns:pc2="http://schemas.microsoft.com/office/powerpoint/2019/9/main/command">
                <pc:docMk/>
                <pc:sldMk cId="3889944245" sldId="301"/>
                <pc2:cmMk id="{A337D694-E5B2-4B7F-9CF7-5A7A43BFFD69}"/>
              </pc2:cmMkLst>
            </pc226:cmChg>
          </p:ext>
        </pc:extLst>
      </pc:sldChg>
      <pc:sldChg chg="modSp mod replTag delTag addCm modNotesTx">
        <pc:chgData name="April Harper" userId="c2455cdd-e42c-4888-8f9c-1ad7c125cb1b" providerId="ADAL" clId="{3DAA5FF9-B673-4506-A986-04E9859C7C56}" dt="2023-01-30T17:00:09.585" v="1994" actId="20577"/>
        <pc:sldMkLst>
          <pc:docMk/>
          <pc:sldMk cId="3945400971" sldId="302"/>
        </pc:sldMkLst>
        <pc:spChg chg="mod">
          <ac:chgData name="April Harper" userId="c2455cdd-e42c-4888-8f9c-1ad7c125cb1b" providerId="ADAL" clId="{3DAA5FF9-B673-4506-A986-04E9859C7C56}" dt="2023-01-30T16:55:27.270" v="1909" actId="20577"/>
          <ac:spMkLst>
            <pc:docMk/>
            <pc:sldMk cId="3945400971" sldId="302"/>
            <ac:spMk id="6" creationId="{3505BB02-559A-13A4-57EE-719ADA30C7BF}"/>
          </ac:spMkLst>
        </pc:spChg>
        <pc:graphicFrameChg chg="mod">
          <ac:chgData name="April Harper" userId="c2455cdd-e42c-4888-8f9c-1ad7c125cb1b" providerId="ADAL" clId="{3DAA5FF9-B673-4506-A986-04E9859C7C56}" dt="2023-01-30T17:00:09.585" v="1994" actId="20577"/>
          <ac:graphicFrameMkLst>
            <pc:docMk/>
            <pc:sldMk cId="3945400971" sldId="302"/>
            <ac:graphicFrameMk id="7" creationId="{0970A370-3BCA-BB04-7A58-ADAC8475133E}"/>
          </ac:graphicFrameMkLst>
        </pc:graphicFrame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7:00:01.924" v="1965"/>
              <pc2:cmMkLst xmlns:pc2="http://schemas.microsoft.com/office/powerpoint/2019/9/main/command">
                <pc:docMk/>
                <pc:sldMk cId="3945400971" sldId="302"/>
                <pc2:cmMk id="{B9756D88-065F-4E4B-A563-B13941E2CFF3}"/>
              </pc2:cmMkLst>
            </pc226:cmChg>
          </p:ext>
        </pc:extLst>
      </pc:sldChg>
      <pc:sldChg chg="modSp mod replTag delTag modShow addCm modCm">
        <pc:chgData name="April Harper" userId="c2455cdd-e42c-4888-8f9c-1ad7c125cb1b" providerId="ADAL" clId="{3DAA5FF9-B673-4506-A986-04E9859C7C56}" dt="2023-01-30T17:04:14.345" v="2006"/>
        <pc:sldMkLst>
          <pc:docMk/>
          <pc:sldMk cId="2565938245" sldId="303"/>
        </pc:sldMkLst>
        <pc:spChg chg="mod">
          <ac:chgData name="April Harper" userId="c2455cdd-e42c-4888-8f9c-1ad7c125cb1b" providerId="ADAL" clId="{3DAA5FF9-B673-4506-A986-04E9859C7C56}" dt="2023-01-30T14:59:21.830" v="1011" actId="20577"/>
          <ac:spMkLst>
            <pc:docMk/>
            <pc:sldMk cId="2565938245" sldId="303"/>
            <ac:spMk id="4" creationId="{33987831-F4A7-0586-141A-8FD4D3413BB3}"/>
          </ac:spMkLst>
        </pc:sp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3DAA5FF9-B673-4506-A986-04E9859C7C56}" dt="2023-01-30T17:04:14.345" v="2006"/>
              <pc2:cmMkLst xmlns:pc2="http://schemas.microsoft.com/office/powerpoint/2019/9/main/command">
                <pc:docMk/>
                <pc:sldMk cId="2565938245" sldId="303"/>
                <pc2:cmMk id="{6634B95A-564B-4F38-BF5D-9C74E375A01D}"/>
              </pc2:cmMkLst>
              <pc226:cmRplyChg chg="add">
                <pc226:chgData name="April Harper" userId="c2455cdd-e42c-4888-8f9c-1ad7c125cb1b" providerId="ADAL" clId="{3DAA5FF9-B673-4506-A986-04E9859C7C56}" dt="2023-01-30T17:04:14.345" v="2006"/>
                <pc2:cmRplyMkLst xmlns:pc2="http://schemas.microsoft.com/office/powerpoint/2019/9/main/command">
                  <pc:docMk/>
                  <pc:sldMk cId="2565938245" sldId="303"/>
                  <pc2:cmMk id="{6634B95A-564B-4F38-BF5D-9C74E375A01D}"/>
                  <pc2:cmRplyMk id="{3AC51123-13C2-4E00-807E-283C28F513FD}"/>
                </pc2:cmRplyMkLst>
              </pc226:cmRplyChg>
            </pc226:cmChg>
          </p:ext>
        </pc:extLst>
      </pc:sldChg>
      <pc:sldChg chg="addSp modSp mod replTag delTag addCm modCm">
        <pc:chgData name="April Harper" userId="c2455cdd-e42c-4888-8f9c-1ad7c125cb1b" providerId="ADAL" clId="{3DAA5FF9-B673-4506-A986-04E9859C7C56}" dt="2023-01-30T16:17:25.121" v="1251"/>
        <pc:sldMkLst>
          <pc:docMk/>
          <pc:sldMk cId="1453629" sldId="305"/>
        </pc:sldMkLst>
        <pc:spChg chg="mod">
          <ac:chgData name="April Harper" userId="c2455cdd-e42c-4888-8f9c-1ad7c125cb1b" providerId="ADAL" clId="{3DAA5FF9-B673-4506-A986-04E9859C7C56}" dt="2023-01-30T16:15:16.088" v="1248" actId="21"/>
          <ac:spMkLst>
            <pc:docMk/>
            <pc:sldMk cId="1453629" sldId="305"/>
            <ac:spMk id="4" creationId="{8641A1D4-0477-F417-4F03-ADA72926C103}"/>
          </ac:spMkLst>
        </pc:spChg>
        <pc:spChg chg="add mod">
          <ac:chgData name="April Harper" userId="c2455cdd-e42c-4888-8f9c-1ad7c125cb1b" providerId="ADAL" clId="{3DAA5FF9-B673-4506-A986-04E9859C7C56}" dt="2023-01-30T14:49:35.679" v="730" actId="1076"/>
          <ac:spMkLst>
            <pc:docMk/>
            <pc:sldMk cId="1453629" sldId="305"/>
            <ac:spMk id="5" creationId="{B03F5520-8600-5AAF-90B2-13FFA1C8FD34}"/>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3DAA5FF9-B673-4506-A986-04E9859C7C56}" dt="2023-01-30T14:52:14.331" v="756"/>
              <pc2:cmMkLst xmlns:pc2="http://schemas.microsoft.com/office/powerpoint/2019/9/main/command">
                <pc:docMk/>
                <pc:sldMk cId="1453629" sldId="305"/>
                <pc2:cmMk id="{CB790F12-BE80-4189-8EE0-DC42038CA700}"/>
              </pc2:cmMkLst>
            </pc226:cmChg>
            <pc226:cmChg xmlns:pc226="http://schemas.microsoft.com/office/powerpoint/2022/06/main/command" chg="add">
              <pc226:chgData name="April Harper" userId="c2455cdd-e42c-4888-8f9c-1ad7c125cb1b" providerId="ADAL" clId="{3DAA5FF9-B673-4506-A986-04E9859C7C56}" dt="2023-01-30T16:15:33.493" v="1249"/>
              <pc2:cmMkLst xmlns:pc2="http://schemas.microsoft.com/office/powerpoint/2019/9/main/command">
                <pc:docMk/>
                <pc:sldMk cId="1453629" sldId="305"/>
                <pc2:cmMk id="{9899E7CF-37F7-43A0-AF39-8CE5E8DA1680}"/>
              </pc2:cmMkLst>
            </pc226:cmChg>
          </p:ext>
        </pc:extLst>
      </pc:sldChg>
      <pc:sldChg chg="replTag delTag">
        <pc:chgData name="April Harper" userId="c2455cdd-e42c-4888-8f9c-1ad7c125cb1b" providerId="ADAL" clId="{3DAA5FF9-B673-4506-A986-04E9859C7C56}" dt="2023-01-30T17:07:07.297" v="2048"/>
        <pc:sldMkLst>
          <pc:docMk/>
          <pc:sldMk cId="1498188941" sldId="307"/>
        </pc:sldMkLst>
      </pc:sldChg>
      <pc:sldChg chg="replTag delTag addCm">
        <pc:chgData name="April Harper" userId="c2455cdd-e42c-4888-8f9c-1ad7c125cb1b" providerId="ADAL" clId="{3DAA5FF9-B673-4506-A986-04E9859C7C56}" dt="2023-01-30T16:49:08.306" v="1889"/>
        <pc:sldMkLst>
          <pc:docMk/>
          <pc:sldMk cId="1435955202" sldId="309"/>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49:08.306" v="1889"/>
              <pc2:cmMkLst xmlns:pc2="http://schemas.microsoft.com/office/powerpoint/2019/9/main/command">
                <pc:docMk/>
                <pc:sldMk cId="1435955202" sldId="309"/>
                <pc2:cmMk id="{D6046208-DAD5-4A4B-BEF6-75E3BA57649C}"/>
              </pc2:cmMkLst>
            </pc226:cmChg>
          </p:ext>
        </pc:extLst>
      </pc:sldChg>
      <pc:sldChg chg="replTag delTag delCm">
        <pc:chgData name="April Harper" userId="c2455cdd-e42c-4888-8f9c-1ad7c125cb1b" providerId="ADAL" clId="{3DAA5FF9-B673-4506-A986-04E9859C7C56}" dt="2023-01-30T16:07:39.958" v="1048"/>
        <pc:sldMkLst>
          <pc:docMk/>
          <pc:sldMk cId="1382676439" sldId="310"/>
        </pc:sldMkLst>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3DAA5FF9-B673-4506-A986-04E9859C7C56}" dt="2023-01-30T14:48:21.793" v="709"/>
              <pc2:cmMkLst xmlns:pc2="http://schemas.microsoft.com/office/powerpoint/2019/9/main/command">
                <pc:docMk/>
                <pc:sldMk cId="1382676439" sldId="310"/>
                <pc2:cmMk id="{00576C3F-43D0-4DB1-AE9A-2A5D04433E77}"/>
              </pc2:cmMkLst>
            </pc226:cmChg>
          </p:ext>
        </pc:extLst>
      </pc:sldChg>
      <pc:sldChg chg="replTag delTag">
        <pc:chgData name="April Harper" userId="c2455cdd-e42c-4888-8f9c-1ad7c125cb1b" providerId="ADAL" clId="{3DAA5FF9-B673-4506-A986-04E9859C7C56}" dt="2023-01-30T16:36:22.324" v="1711"/>
        <pc:sldMkLst>
          <pc:docMk/>
          <pc:sldMk cId="2538971341" sldId="312"/>
        </pc:sldMkLst>
      </pc:sldChg>
      <pc:sldChg chg="replTag delTag">
        <pc:chgData name="April Harper" userId="c2455cdd-e42c-4888-8f9c-1ad7c125cb1b" providerId="ADAL" clId="{3DAA5FF9-B673-4506-A986-04E9859C7C56}" dt="2023-01-30T16:44:13.222" v="1880"/>
        <pc:sldMkLst>
          <pc:docMk/>
          <pc:sldMk cId="1379055304" sldId="313"/>
        </pc:sldMkLst>
      </pc:sldChg>
      <pc:sldChg chg="replTag delTag">
        <pc:chgData name="April Harper" userId="c2455cdd-e42c-4888-8f9c-1ad7c125cb1b" providerId="ADAL" clId="{3DAA5FF9-B673-4506-A986-04E9859C7C56}" dt="2023-01-30T16:44:51.141" v="1884"/>
        <pc:sldMkLst>
          <pc:docMk/>
          <pc:sldMk cId="1589080332" sldId="314"/>
        </pc:sldMkLst>
      </pc:sldChg>
      <pc:sldChg chg="replTag delTag modNotesTx">
        <pc:chgData name="April Harper" userId="c2455cdd-e42c-4888-8f9c-1ad7c125cb1b" providerId="ADAL" clId="{3DAA5FF9-B673-4506-A986-04E9859C7C56}" dt="2023-01-30T16:45:45.889" v="1886"/>
        <pc:sldMkLst>
          <pc:docMk/>
          <pc:sldMk cId="1447641297" sldId="315"/>
        </pc:sldMkLst>
      </pc:sldChg>
      <pc:sldChg chg="replTag delTag addCm">
        <pc:chgData name="April Harper" userId="c2455cdd-e42c-4888-8f9c-1ad7c125cb1b" providerId="ADAL" clId="{3DAA5FF9-B673-4506-A986-04E9859C7C56}" dt="2023-01-30T16:53:49.701" v="1896"/>
        <pc:sldMkLst>
          <pc:docMk/>
          <pc:sldMk cId="952934926" sldId="316"/>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6:53:18.951" v="1894"/>
              <pc2:cmMkLst xmlns:pc2="http://schemas.microsoft.com/office/powerpoint/2019/9/main/command">
                <pc:docMk/>
                <pc:sldMk cId="952934926" sldId="316"/>
                <pc2:cmMk id="{021F501F-2037-46AA-B515-C1C189EE8BF7}"/>
              </pc2:cmMkLst>
            </pc226:cmChg>
          </p:ext>
        </pc:extLst>
      </pc:sldChg>
      <pc:sldChg chg="replTag delTag">
        <pc:chgData name="April Harper" userId="c2455cdd-e42c-4888-8f9c-1ad7c125cb1b" providerId="ADAL" clId="{3DAA5FF9-B673-4506-A986-04E9859C7C56}" dt="2023-01-30T17:07:05.147" v="2044"/>
        <pc:sldMkLst>
          <pc:docMk/>
          <pc:sldMk cId="1370598250" sldId="318"/>
        </pc:sldMkLst>
      </pc:sldChg>
      <pc:sldChg chg="replTag delTag">
        <pc:chgData name="April Harper" userId="c2455cdd-e42c-4888-8f9c-1ad7c125cb1b" providerId="ADAL" clId="{3DAA5FF9-B673-4506-A986-04E9859C7C56}" dt="2023-01-30T17:07:05.899" v="2046"/>
        <pc:sldMkLst>
          <pc:docMk/>
          <pc:sldMk cId="4258665671" sldId="319"/>
        </pc:sldMkLst>
      </pc:sldChg>
      <pc:sldChg chg="modSp mod replTag delTag addCm modNotesTx">
        <pc:chgData name="April Harper" userId="c2455cdd-e42c-4888-8f9c-1ad7c125cb1b" providerId="ADAL" clId="{3DAA5FF9-B673-4506-A986-04E9859C7C56}" dt="2023-01-30T17:07:00.060" v="2042"/>
        <pc:sldMkLst>
          <pc:docMk/>
          <pc:sldMk cId="458278799" sldId="321"/>
        </pc:sldMkLst>
        <pc:spChg chg="mod">
          <ac:chgData name="April Harper" userId="c2455cdd-e42c-4888-8f9c-1ad7c125cb1b" providerId="ADAL" clId="{3DAA5FF9-B673-4506-A986-04E9859C7C56}" dt="2023-01-30T17:05:35.057" v="2025" actId="20577"/>
          <ac:spMkLst>
            <pc:docMk/>
            <pc:sldMk cId="458278799" sldId="321"/>
            <ac:spMk id="8" creationId="{A9FF4EB9-2689-5C75-8D68-F09FE5ADC24C}"/>
          </ac:spMkLst>
        </pc:sp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3DAA5FF9-B673-4506-A986-04E9859C7C56}" dt="2023-01-30T17:07:00.060" v="2042"/>
              <pc2:cmMkLst xmlns:pc2="http://schemas.microsoft.com/office/powerpoint/2019/9/main/command">
                <pc:docMk/>
                <pc:sldMk cId="458278799" sldId="321"/>
                <pc2:cmMk id="{E6220A68-5EF8-4933-B108-431C2C1500B7}"/>
              </pc2:cmMkLst>
            </pc226:cmChg>
          </p:ext>
        </pc:extLst>
      </pc:sldChg>
      <pc:sldChg chg="addSp delSp modSp add mod setBg replTag delTag delDesignElem modNotesTx">
        <pc:chgData name="April Harper" userId="c2455cdd-e42c-4888-8f9c-1ad7c125cb1b" providerId="ADAL" clId="{3DAA5FF9-B673-4506-A986-04E9859C7C56}" dt="2023-01-30T14:55:02.479" v="877"/>
        <pc:sldMkLst>
          <pc:docMk/>
          <pc:sldMk cId="4004566957" sldId="322"/>
        </pc:sldMkLst>
        <pc:spChg chg="mod">
          <ac:chgData name="April Harper" userId="c2455cdd-e42c-4888-8f9c-1ad7c125cb1b" providerId="ADAL" clId="{3DAA5FF9-B673-4506-A986-04E9859C7C56}" dt="2023-01-30T13:52:34.448" v="14" actId="26606"/>
          <ac:spMkLst>
            <pc:docMk/>
            <pc:sldMk cId="4004566957" sldId="322"/>
            <ac:spMk id="2" creationId="{2B415FEB-191E-A2D3-57D4-F5F3BDE34375}"/>
          </ac:spMkLst>
        </pc:spChg>
        <pc:spChg chg="mod">
          <ac:chgData name="April Harper" userId="c2455cdd-e42c-4888-8f9c-1ad7c125cb1b" providerId="ADAL" clId="{3DAA5FF9-B673-4506-A986-04E9859C7C56}" dt="2023-01-30T13:55:36.028" v="314" actId="20577"/>
          <ac:spMkLst>
            <pc:docMk/>
            <pc:sldMk cId="4004566957" sldId="322"/>
            <ac:spMk id="3" creationId="{289FB5E2-11D0-365B-63E6-3AAF356EEDC5}"/>
          </ac:spMkLst>
        </pc:spChg>
        <pc:spChg chg="add">
          <ac:chgData name="April Harper" userId="c2455cdd-e42c-4888-8f9c-1ad7c125cb1b" providerId="ADAL" clId="{3DAA5FF9-B673-4506-A986-04E9859C7C56}" dt="2023-01-30T13:52:34.448" v="14" actId="26606"/>
          <ac:spMkLst>
            <pc:docMk/>
            <pc:sldMk cId="4004566957" sldId="322"/>
            <ac:spMk id="10" creationId="{327D73B4-9F5C-4A64-A179-51B9500CB8B5}"/>
          </ac:spMkLst>
        </pc:spChg>
        <pc:spChg chg="add">
          <ac:chgData name="April Harper" userId="c2455cdd-e42c-4888-8f9c-1ad7c125cb1b" providerId="ADAL" clId="{3DAA5FF9-B673-4506-A986-04E9859C7C56}" dt="2023-01-30T13:52:34.448" v="14" actId="26606"/>
          <ac:spMkLst>
            <pc:docMk/>
            <pc:sldMk cId="4004566957" sldId="322"/>
            <ac:spMk id="12" creationId="{AB673405-BF85-493E-8558-0DCBEDB2BB49}"/>
          </ac:spMkLst>
        </pc:spChg>
        <pc:spChg chg="del">
          <ac:chgData name="April Harper" userId="c2455cdd-e42c-4888-8f9c-1ad7c125cb1b" providerId="ADAL" clId="{3DAA5FF9-B673-4506-A986-04E9859C7C56}" dt="2023-01-30T13:52:07.127" v="9"/>
          <ac:spMkLst>
            <pc:docMk/>
            <pc:sldMk cId="4004566957" sldId="322"/>
            <ac:spMk id="13" creationId="{C4E4288A-DFC8-40A2-90E5-70E851A933AD}"/>
          </ac:spMkLst>
        </pc:spChg>
        <pc:spChg chg="add">
          <ac:chgData name="April Harper" userId="c2455cdd-e42c-4888-8f9c-1ad7c125cb1b" providerId="ADAL" clId="{3DAA5FF9-B673-4506-A986-04E9859C7C56}" dt="2023-01-30T13:52:34.448" v="14" actId="26606"/>
          <ac:spMkLst>
            <pc:docMk/>
            <pc:sldMk cId="4004566957" sldId="322"/>
            <ac:spMk id="14" creationId="{C64EAE84-A813-4501-BC71-DBD14BA0265E}"/>
          </ac:spMkLst>
        </pc:spChg>
        <pc:spChg chg="del">
          <ac:chgData name="April Harper" userId="c2455cdd-e42c-4888-8f9c-1ad7c125cb1b" providerId="ADAL" clId="{3DAA5FF9-B673-4506-A986-04E9859C7C56}" dt="2023-01-30T13:52:07.127" v="9"/>
          <ac:spMkLst>
            <pc:docMk/>
            <pc:sldMk cId="4004566957" sldId="322"/>
            <ac:spMk id="19" creationId="{BD2BFF02-DF78-4F07-B176-52514E13127D}"/>
          </ac:spMkLst>
        </pc:spChg>
        <pc:spChg chg="del">
          <ac:chgData name="April Harper" userId="c2455cdd-e42c-4888-8f9c-1ad7c125cb1b" providerId="ADAL" clId="{3DAA5FF9-B673-4506-A986-04E9859C7C56}" dt="2023-01-30T13:52:07.127" v="9"/>
          <ac:spMkLst>
            <pc:docMk/>
            <pc:sldMk cId="4004566957" sldId="322"/>
            <ac:spMk id="21" creationId="{0DB06EAB-7D8C-403A-86C5-B5FD79A13650}"/>
          </ac:spMkLst>
        </pc:spChg>
        <pc:spChg chg="add">
          <ac:chgData name="April Harper" userId="c2455cdd-e42c-4888-8f9c-1ad7c125cb1b" providerId="ADAL" clId="{3DAA5FF9-B673-4506-A986-04E9859C7C56}" dt="2023-01-30T13:52:34.448" v="14" actId="26606"/>
          <ac:spMkLst>
            <pc:docMk/>
            <pc:sldMk cId="4004566957" sldId="322"/>
            <ac:spMk id="23" creationId="{E3020543-B24B-4EC4-8FFC-8DD88EEA91A8}"/>
          </ac:spMkLst>
        </pc:spChg>
        <pc:grpChg chg="add">
          <ac:chgData name="April Harper" userId="c2455cdd-e42c-4888-8f9c-1ad7c125cb1b" providerId="ADAL" clId="{3DAA5FF9-B673-4506-A986-04E9859C7C56}" dt="2023-01-30T13:52:34.448" v="14" actId="26606"/>
          <ac:grpSpMkLst>
            <pc:docMk/>
            <pc:sldMk cId="4004566957" sldId="322"/>
            <ac:grpSpMk id="11" creationId="{05BBA018-FA75-43BF-99E6-1F5245727D29}"/>
          </ac:grpSpMkLst>
        </pc:grpChg>
        <pc:grpChg chg="del">
          <ac:chgData name="April Harper" userId="c2455cdd-e42c-4888-8f9c-1ad7c125cb1b" providerId="ADAL" clId="{3DAA5FF9-B673-4506-A986-04E9859C7C56}" dt="2023-01-30T13:52:07.127" v="9"/>
          <ac:grpSpMkLst>
            <pc:docMk/>
            <pc:sldMk cId="4004566957" sldId="322"/>
            <ac:grpSpMk id="15" creationId="{B63C2D82-D4FA-4A37-BB01-1E7B21E4FF20}"/>
          </ac:grpSpMkLst>
        </pc:grpChg>
        <pc:picChg chg="mod">
          <ac:chgData name="April Harper" userId="c2455cdd-e42c-4888-8f9c-1ad7c125cb1b" providerId="ADAL" clId="{3DAA5FF9-B673-4506-A986-04E9859C7C56}" dt="2023-01-30T13:52:45.735" v="17" actId="207"/>
          <ac:picMkLst>
            <pc:docMk/>
            <pc:sldMk cId="4004566957" sldId="322"/>
            <ac:picMk id="5" creationId="{8926DFE4-BD18-D845-34FC-A0A858F1C9C5}"/>
          </ac:picMkLst>
        </pc:picChg>
        <pc:picChg chg="mod">
          <ac:chgData name="April Harper" userId="c2455cdd-e42c-4888-8f9c-1ad7c125cb1b" providerId="ADAL" clId="{3DAA5FF9-B673-4506-A986-04E9859C7C56}" dt="2023-01-30T13:52:45.735" v="17" actId="207"/>
          <ac:picMkLst>
            <pc:docMk/>
            <pc:sldMk cId="4004566957" sldId="322"/>
            <ac:picMk id="8" creationId="{E343B491-FB55-8E54-F900-29133F3B9CAB}"/>
          </ac:picMkLst>
        </pc:picChg>
        <pc:cxnChg chg="add">
          <ac:chgData name="April Harper" userId="c2455cdd-e42c-4888-8f9c-1ad7c125cb1b" providerId="ADAL" clId="{3DAA5FF9-B673-4506-A986-04E9859C7C56}" dt="2023-01-30T13:52:34.448" v="14" actId="26606"/>
          <ac:cxnSpMkLst>
            <pc:docMk/>
            <pc:sldMk cId="4004566957" sldId="322"/>
            <ac:cxnSpMk id="25" creationId="{C49DA8F6-BCC1-4447-B54C-57856834B94B}"/>
          </ac:cxnSpMkLst>
        </pc:cxnChg>
      </pc:sldChg>
      <pc:sldChg chg="addSp delSp modSp add mod setBg replTag delTag delDesignElem modNotesTx">
        <pc:chgData name="April Harper" userId="c2455cdd-e42c-4888-8f9c-1ad7c125cb1b" providerId="ADAL" clId="{3DAA5FF9-B673-4506-A986-04E9859C7C56}" dt="2023-01-30T16:59:02.625" v="1956"/>
        <pc:sldMkLst>
          <pc:docMk/>
          <pc:sldMk cId="1458111626" sldId="323"/>
        </pc:sldMkLst>
        <pc:spChg chg="mod">
          <ac:chgData name="April Harper" userId="c2455cdd-e42c-4888-8f9c-1ad7c125cb1b" providerId="ADAL" clId="{3DAA5FF9-B673-4506-A986-04E9859C7C56}" dt="2023-01-30T14:35:37.739" v="468" actId="26606"/>
          <ac:spMkLst>
            <pc:docMk/>
            <pc:sldMk cId="1458111626" sldId="323"/>
            <ac:spMk id="2" creationId="{2B415FEB-191E-A2D3-57D4-F5F3BDE34375}"/>
          </ac:spMkLst>
        </pc:spChg>
        <pc:spChg chg="mod ord">
          <ac:chgData name="April Harper" userId="c2455cdd-e42c-4888-8f9c-1ad7c125cb1b" providerId="ADAL" clId="{3DAA5FF9-B673-4506-A986-04E9859C7C56}" dt="2023-01-30T14:36:05.300" v="509" actId="20577"/>
          <ac:spMkLst>
            <pc:docMk/>
            <pc:sldMk cId="1458111626" sldId="323"/>
            <ac:spMk id="3" creationId="{289FB5E2-11D0-365B-63E6-3AAF356EEDC5}"/>
          </ac:spMkLst>
        </pc:spChg>
        <pc:spChg chg="del">
          <ac:chgData name="April Harper" userId="c2455cdd-e42c-4888-8f9c-1ad7c125cb1b" providerId="ADAL" clId="{3DAA5FF9-B673-4506-A986-04E9859C7C56}" dt="2023-01-30T14:35:20.076" v="463"/>
          <ac:spMkLst>
            <pc:docMk/>
            <pc:sldMk cId="1458111626" sldId="323"/>
            <ac:spMk id="10" creationId="{327D73B4-9F5C-4A64-A179-51B9500CB8B5}"/>
          </ac:spMkLst>
        </pc:spChg>
        <pc:spChg chg="del">
          <ac:chgData name="April Harper" userId="c2455cdd-e42c-4888-8f9c-1ad7c125cb1b" providerId="ADAL" clId="{3DAA5FF9-B673-4506-A986-04E9859C7C56}" dt="2023-01-30T14:35:20.076" v="463"/>
          <ac:spMkLst>
            <pc:docMk/>
            <pc:sldMk cId="1458111626" sldId="323"/>
            <ac:spMk id="12" creationId="{AB673405-BF85-493E-8558-0DCBEDB2BB49}"/>
          </ac:spMkLst>
        </pc:spChg>
        <pc:spChg chg="add">
          <ac:chgData name="April Harper" userId="c2455cdd-e42c-4888-8f9c-1ad7c125cb1b" providerId="ADAL" clId="{3DAA5FF9-B673-4506-A986-04E9859C7C56}" dt="2023-01-30T14:35:37.739" v="468" actId="26606"/>
          <ac:spMkLst>
            <pc:docMk/>
            <pc:sldMk cId="1458111626" sldId="323"/>
            <ac:spMk id="13" creationId="{6B92FAF7-0AD3-4B47-9111-D0E9CD79E247}"/>
          </ac:spMkLst>
        </pc:spChg>
        <pc:spChg chg="del">
          <ac:chgData name="April Harper" userId="c2455cdd-e42c-4888-8f9c-1ad7c125cb1b" providerId="ADAL" clId="{3DAA5FF9-B673-4506-A986-04E9859C7C56}" dt="2023-01-30T14:35:20.076" v="463"/>
          <ac:spMkLst>
            <pc:docMk/>
            <pc:sldMk cId="1458111626" sldId="323"/>
            <ac:spMk id="14" creationId="{C64EAE84-A813-4501-BC71-DBD14BA0265E}"/>
          </ac:spMkLst>
        </pc:spChg>
        <pc:spChg chg="del">
          <ac:chgData name="April Harper" userId="c2455cdd-e42c-4888-8f9c-1ad7c125cb1b" providerId="ADAL" clId="{3DAA5FF9-B673-4506-A986-04E9859C7C56}" dt="2023-01-30T14:35:20.076" v="463"/>
          <ac:spMkLst>
            <pc:docMk/>
            <pc:sldMk cId="1458111626" sldId="323"/>
            <ac:spMk id="23" creationId="{E3020543-B24B-4EC4-8FFC-8DD88EEA91A8}"/>
          </ac:spMkLst>
        </pc:spChg>
        <pc:grpChg chg="del">
          <ac:chgData name="April Harper" userId="c2455cdd-e42c-4888-8f9c-1ad7c125cb1b" providerId="ADAL" clId="{3DAA5FF9-B673-4506-A986-04E9859C7C56}" dt="2023-01-30T14:35:20.076" v="463"/>
          <ac:grpSpMkLst>
            <pc:docMk/>
            <pc:sldMk cId="1458111626" sldId="323"/>
            <ac:grpSpMk id="11" creationId="{05BBA018-FA75-43BF-99E6-1F5245727D29}"/>
          </ac:grpSpMkLst>
        </pc:grpChg>
        <pc:grpChg chg="add">
          <ac:chgData name="April Harper" userId="c2455cdd-e42c-4888-8f9c-1ad7c125cb1b" providerId="ADAL" clId="{3DAA5FF9-B673-4506-A986-04E9859C7C56}" dt="2023-01-30T14:35:37.739" v="468" actId="26606"/>
          <ac:grpSpMkLst>
            <pc:docMk/>
            <pc:sldMk cId="1458111626" sldId="323"/>
            <ac:grpSpMk id="15" creationId="{D6A77139-BADB-4B2C-BD41-B67A4D37D758}"/>
          </ac:grpSpMkLst>
        </pc:grpChg>
        <pc:grpChg chg="add">
          <ac:chgData name="April Harper" userId="c2455cdd-e42c-4888-8f9c-1ad7c125cb1b" providerId="ADAL" clId="{3DAA5FF9-B673-4506-A986-04E9859C7C56}" dt="2023-01-30T14:35:37.739" v="468" actId="26606"/>
          <ac:grpSpMkLst>
            <pc:docMk/>
            <pc:sldMk cId="1458111626" sldId="323"/>
            <ac:grpSpMk id="21" creationId="{2786ABD8-AB9F-46F2-A7D9-36F1F7338CF9}"/>
          </ac:grpSpMkLst>
        </pc:grpChg>
        <pc:picChg chg="mod">
          <ac:chgData name="April Harper" userId="c2455cdd-e42c-4888-8f9c-1ad7c125cb1b" providerId="ADAL" clId="{3DAA5FF9-B673-4506-A986-04E9859C7C56}" dt="2023-01-30T14:35:48.365" v="471" actId="207"/>
          <ac:picMkLst>
            <pc:docMk/>
            <pc:sldMk cId="1458111626" sldId="323"/>
            <ac:picMk id="5" creationId="{8926DFE4-BD18-D845-34FC-A0A858F1C9C5}"/>
          </ac:picMkLst>
        </pc:picChg>
        <pc:picChg chg="mod ord">
          <ac:chgData name="April Harper" userId="c2455cdd-e42c-4888-8f9c-1ad7c125cb1b" providerId="ADAL" clId="{3DAA5FF9-B673-4506-A986-04E9859C7C56}" dt="2023-01-30T14:35:48.365" v="471" actId="207"/>
          <ac:picMkLst>
            <pc:docMk/>
            <pc:sldMk cId="1458111626" sldId="323"/>
            <ac:picMk id="8" creationId="{E343B491-FB55-8E54-F900-29133F3B9CAB}"/>
          </ac:picMkLst>
        </pc:picChg>
        <pc:cxnChg chg="del">
          <ac:chgData name="April Harper" userId="c2455cdd-e42c-4888-8f9c-1ad7c125cb1b" providerId="ADAL" clId="{3DAA5FF9-B673-4506-A986-04E9859C7C56}" dt="2023-01-30T14:35:20.076" v="463"/>
          <ac:cxnSpMkLst>
            <pc:docMk/>
            <pc:sldMk cId="1458111626" sldId="323"/>
            <ac:cxnSpMk id="25" creationId="{C49DA8F6-BCC1-4447-B54C-57856834B94B}"/>
          </ac:cxnSpMkLst>
        </pc:cxnChg>
      </pc:sldChg>
      <pc:sldChg chg="delSp add del setBg replTag delTag delDesignElem">
        <pc:chgData name="April Harper" userId="c2455cdd-e42c-4888-8f9c-1ad7c125cb1b" providerId="ADAL" clId="{3DAA5FF9-B673-4506-A986-04E9859C7C56}" dt="2023-01-30T14:34:56.508" v="455" actId="47"/>
        <pc:sldMkLst>
          <pc:docMk/>
          <pc:sldMk cId="2890952017" sldId="323"/>
        </pc:sldMkLst>
        <pc:spChg chg="del">
          <ac:chgData name="April Harper" userId="c2455cdd-e42c-4888-8f9c-1ad7c125cb1b" providerId="ADAL" clId="{3DAA5FF9-B673-4506-A986-04E9859C7C56}" dt="2023-01-30T14:34:50.175" v="450"/>
          <ac:spMkLst>
            <pc:docMk/>
            <pc:sldMk cId="2890952017" sldId="323"/>
            <ac:spMk id="13" creationId="{C4E4288A-DFC8-40A2-90E5-70E851A933AD}"/>
          </ac:spMkLst>
        </pc:spChg>
        <pc:spChg chg="del">
          <ac:chgData name="April Harper" userId="c2455cdd-e42c-4888-8f9c-1ad7c125cb1b" providerId="ADAL" clId="{3DAA5FF9-B673-4506-A986-04E9859C7C56}" dt="2023-01-30T14:34:50.175" v="450"/>
          <ac:spMkLst>
            <pc:docMk/>
            <pc:sldMk cId="2890952017" sldId="323"/>
            <ac:spMk id="19" creationId="{BD2BFF02-DF78-4F07-B176-52514E13127D}"/>
          </ac:spMkLst>
        </pc:spChg>
        <pc:spChg chg="del">
          <ac:chgData name="April Harper" userId="c2455cdd-e42c-4888-8f9c-1ad7c125cb1b" providerId="ADAL" clId="{3DAA5FF9-B673-4506-A986-04E9859C7C56}" dt="2023-01-30T14:34:50.175" v="450"/>
          <ac:spMkLst>
            <pc:docMk/>
            <pc:sldMk cId="2890952017" sldId="323"/>
            <ac:spMk id="21" creationId="{0DB06EAB-7D8C-403A-86C5-B5FD79A13650}"/>
          </ac:spMkLst>
        </pc:spChg>
        <pc:grpChg chg="del">
          <ac:chgData name="April Harper" userId="c2455cdd-e42c-4888-8f9c-1ad7c125cb1b" providerId="ADAL" clId="{3DAA5FF9-B673-4506-A986-04E9859C7C56}" dt="2023-01-30T14:34:50.175" v="450"/>
          <ac:grpSpMkLst>
            <pc:docMk/>
            <pc:sldMk cId="2890952017" sldId="323"/>
            <ac:grpSpMk id="15" creationId="{B63C2D82-D4FA-4A37-BB01-1E7B21E4FF20}"/>
          </ac:grpSpMkLst>
        </pc:grpChg>
      </pc:sldChg>
      <pc:sldChg chg="modSp new del mod replTag delTag">
        <pc:chgData name="April Harper" userId="c2455cdd-e42c-4888-8f9c-1ad7c125cb1b" providerId="ADAL" clId="{3DAA5FF9-B673-4506-A986-04E9859C7C56}" dt="2023-01-30T16:59:02.617" v="1954" actId="2696"/>
        <pc:sldMkLst>
          <pc:docMk/>
          <pc:sldMk cId="3674503134" sldId="324"/>
        </pc:sldMkLst>
        <pc:spChg chg="mod">
          <ac:chgData name="April Harper" userId="c2455cdd-e42c-4888-8f9c-1ad7c125cb1b" providerId="ADAL" clId="{3DAA5FF9-B673-4506-A986-04E9859C7C56}" dt="2023-01-30T16:58:45.993" v="1931" actId="20577"/>
          <ac:spMkLst>
            <pc:docMk/>
            <pc:sldMk cId="3674503134" sldId="324"/>
            <ac:spMk id="2" creationId="{FC4E35CB-7EA5-0540-5A5E-39D4E3311CFE}"/>
          </ac:spMkLst>
        </pc:spChg>
        <pc:spChg chg="mod">
          <ac:chgData name="April Harper" userId="c2455cdd-e42c-4888-8f9c-1ad7c125cb1b" providerId="ADAL" clId="{3DAA5FF9-B673-4506-A986-04E9859C7C56}" dt="2023-01-30T16:58:56.078" v="1951" actId="20577"/>
          <ac:spMkLst>
            <pc:docMk/>
            <pc:sldMk cId="3674503134" sldId="324"/>
            <ac:spMk id="3" creationId="{A524DB92-CE3A-15EB-9315-7D9C48A0BBFD}"/>
          </ac:spMkLst>
        </pc:spChg>
      </pc:sldChg>
    </pc:docChg>
  </pc:docChgLst>
  <pc:docChgLst>
    <pc:chgData name="April Harper" userId="c2455cdd-e42c-4888-8f9c-1ad7c125cb1b" providerId="ADAL" clId="{CF22E887-C83B-4724-804D-78E764D8C172}"/>
    <pc:docChg chg="custSel modSld replTag delTag">
      <pc:chgData name="April Harper" userId="c2455cdd-e42c-4888-8f9c-1ad7c125cb1b" providerId="ADAL" clId="{CF22E887-C83B-4724-804D-78E764D8C172}" dt="2023-02-06T15:06:17.167" v="67" actId="20577"/>
      <pc:docMkLst>
        <pc:docMk/>
      </pc:docMkLst>
      <pc:sldChg chg="replTag delTag">
        <pc:chgData name="April Harper" userId="c2455cdd-e42c-4888-8f9c-1ad7c125cb1b" providerId="ADAL" clId="{CF22E887-C83B-4724-804D-78E764D8C172}" dt="2023-02-06T15:05:13.109" v="7"/>
        <pc:sldMkLst>
          <pc:docMk/>
          <pc:sldMk cId="3460691514" sldId="256"/>
        </pc:sldMkLst>
      </pc:sldChg>
      <pc:sldChg chg="addSp delSp modSp mod replTag delTag modNotesTx">
        <pc:chgData name="April Harper" userId="c2455cdd-e42c-4888-8f9c-1ad7c125cb1b" providerId="ADAL" clId="{CF22E887-C83B-4724-804D-78E764D8C172}" dt="2023-02-06T15:06:17.167" v="67" actId="20577"/>
        <pc:sldMkLst>
          <pc:docMk/>
          <pc:sldMk cId="3697440884" sldId="291"/>
        </pc:sldMkLst>
        <pc:spChg chg="mod ord">
          <ac:chgData name="April Harper" userId="c2455cdd-e42c-4888-8f9c-1ad7c125cb1b" providerId="ADAL" clId="{CF22E887-C83B-4724-804D-78E764D8C172}" dt="2023-02-06T15:05:43.055" v="21" actId="166"/>
          <ac:spMkLst>
            <pc:docMk/>
            <pc:sldMk cId="3697440884" sldId="291"/>
            <ac:spMk id="5" creationId="{E44E0B6B-B4BA-6832-58CD-6B8D2C5D5A27}"/>
          </ac:spMkLst>
        </pc:spChg>
        <pc:spChg chg="add del mod">
          <ac:chgData name="April Harper" userId="c2455cdd-e42c-4888-8f9c-1ad7c125cb1b" providerId="ADAL" clId="{CF22E887-C83B-4724-804D-78E764D8C172}" dt="2023-02-06T15:05:19.193" v="13" actId="478"/>
          <ac:spMkLst>
            <pc:docMk/>
            <pc:sldMk cId="3697440884" sldId="291"/>
            <ac:spMk id="6" creationId="{F5F7AEF6-3C93-89EC-E90B-E293DAF593DD}"/>
          </ac:spMkLst>
        </pc:spChg>
        <pc:graphicFrameChg chg="del">
          <ac:chgData name="April Harper" userId="c2455cdd-e42c-4888-8f9c-1ad7c125cb1b" providerId="ADAL" clId="{CF22E887-C83B-4724-804D-78E764D8C172}" dt="2023-02-06T15:05:17.490" v="12" actId="478"/>
          <ac:graphicFrameMkLst>
            <pc:docMk/>
            <pc:sldMk cId="3697440884" sldId="291"/>
            <ac:graphicFrameMk id="4" creationId="{89965FCD-D6DD-DEAF-E8CB-B28FE4DF3395}"/>
          </ac:graphicFrameMkLst>
        </pc:graphicFrameChg>
        <pc:graphicFrameChg chg="add mod">
          <ac:chgData name="April Harper" userId="c2455cdd-e42c-4888-8f9c-1ad7c125cb1b" providerId="ADAL" clId="{CF22E887-C83B-4724-804D-78E764D8C172}" dt="2023-02-06T15:05:20.964" v="14"/>
          <ac:graphicFrameMkLst>
            <pc:docMk/>
            <pc:sldMk cId="3697440884" sldId="291"/>
            <ac:graphicFrameMk id="7" creationId="{02F917AA-308F-D9EB-CBB6-0FDF91DA4387}"/>
          </ac:graphicFrameMkLst>
        </pc:graphicFrameChg>
      </pc:sldChg>
    </pc:docChg>
  </pc:docChgLst>
  <pc:docChgLst>
    <pc:chgData name="sjpfeiffer.gseta" userId="S::sjpfeiffer.gseta_gmail.com#ext#@edsisolutions.onmicrosoft.com::b28ab9aa-3c21-4210-84b8-c3e30a01a997" providerId="AD" clId="Web-{D51C94CF-72A9-FA58-6D9E-03CFDA82D499}"/>
    <pc:docChg chg="mod">
      <pc:chgData name="sjpfeiffer.gseta" userId="S::sjpfeiffer.gseta_gmail.com#ext#@edsisolutions.onmicrosoft.com::b28ab9aa-3c21-4210-84b8-c3e30a01a997" providerId="AD" clId="Web-{D51C94CF-72A9-FA58-6D9E-03CFDA82D499}" dt="2023-02-06T15:48:08.203" v="1"/>
      <pc:docMkLst>
        <pc:docMk/>
      </pc:docMkLst>
      <pc:sldChg chg="modCm">
        <pc:chgData name="sjpfeiffer.gseta" userId="S::sjpfeiffer.gseta_gmail.com#ext#@edsisolutions.onmicrosoft.com::b28ab9aa-3c21-4210-84b8-c3e30a01a997" providerId="AD" clId="Web-{D51C94CF-72A9-FA58-6D9E-03CFDA82D499}" dt="2023-02-06T15:48:08.203" v="1"/>
        <pc:sldMkLst>
          <pc:docMk/>
          <pc:sldMk cId="4157984432" sldId="325"/>
        </pc:sldMkLst>
        <pc:extLst>
          <p:ext xmlns:p="http://schemas.openxmlformats.org/presentationml/2006/main" uri="{D6D511B9-2390-475A-947B-AFAB55BFBCF1}">
            <pc226:cmChg xmlns:pc226="http://schemas.microsoft.com/office/powerpoint/2022/06/main/command" chg="">
              <pc226:chgData name="sjpfeiffer.gseta" userId="S::sjpfeiffer.gseta_gmail.com#ext#@edsisolutions.onmicrosoft.com::b28ab9aa-3c21-4210-84b8-c3e30a01a997" providerId="AD" clId="Web-{D51C94CF-72A9-FA58-6D9E-03CFDA82D499}" dt="2023-02-06T15:48:08.203" v="1"/>
              <pc2:cmMkLst xmlns:pc2="http://schemas.microsoft.com/office/powerpoint/2019/9/main/command">
                <pc:docMk/>
                <pc:sldMk cId="4157984432" sldId="325"/>
                <pc2:cmMk id="{2C449E2C-4E0F-4F3E-BEE4-36DBDF0582A5}"/>
              </pc2:cmMkLst>
              <pc226:cmRplyChg chg="add">
                <pc226:chgData name="sjpfeiffer.gseta" userId="S::sjpfeiffer.gseta_gmail.com#ext#@edsisolutions.onmicrosoft.com::b28ab9aa-3c21-4210-84b8-c3e30a01a997" providerId="AD" clId="Web-{D51C94CF-72A9-FA58-6D9E-03CFDA82D499}" dt="2023-02-06T15:48:08.203" v="1"/>
                <pc2:cmRplyMkLst xmlns:pc2="http://schemas.microsoft.com/office/powerpoint/2019/9/main/command">
                  <pc:docMk/>
                  <pc:sldMk cId="4157984432" sldId="325"/>
                  <pc2:cmMk id="{2C449E2C-4E0F-4F3E-BEE4-36DBDF0582A5}"/>
                  <pc2:cmRplyMk id="{3128CCB1-2674-4C29-A582-7529DBD12393}"/>
                </pc2:cmRplyMkLst>
              </pc226:cmRplyChg>
            </pc226:cmChg>
          </p:ext>
        </pc:extLst>
      </pc:sldChg>
    </pc:docChg>
  </pc:docChgLst>
  <pc:docChgLst>
    <pc:chgData name="Singer Quast, Sarah [DOL]" userId="S::sarah.singerquast_dol.nj.gov#ext#@edsisolutions.onmicrosoft.com::2bd8795d-889e-47fe-83e1-b5ef95aea73a" providerId="AD" clId="Web-{7008D50A-93F2-5267-AF31-464EC9C4A8AE}"/>
    <pc:docChg chg="mod modSld">
      <pc:chgData name="Singer Quast, Sarah [DOL]" userId="S::sarah.singerquast_dol.nj.gov#ext#@edsisolutions.onmicrosoft.com::2bd8795d-889e-47fe-83e1-b5ef95aea73a" providerId="AD" clId="Web-{7008D50A-93F2-5267-AF31-464EC9C4A8AE}" dt="2023-02-06T19:13:07.045" v="422"/>
      <pc:docMkLst>
        <pc:docMk/>
      </pc:docMkLst>
      <pc:sldChg chg="addCm modCm">
        <pc:chgData name="Singer Quast, Sarah [DOL]" userId="S::sarah.singerquast_dol.nj.gov#ext#@edsisolutions.onmicrosoft.com::2bd8795d-889e-47fe-83e1-b5ef95aea73a" providerId="AD" clId="Web-{7008D50A-93F2-5267-AF31-464EC9C4A8AE}" dt="2023-02-06T16:54:51.651" v="416"/>
        <pc:sldMkLst>
          <pc:docMk/>
          <pc:sldMk cId="1969121154" sldId="298"/>
        </pc:sldMkLst>
        <pc:extLst>
          <p:ext xmlns:p="http://schemas.openxmlformats.org/presentationml/2006/main" uri="{D6D511B9-2390-475A-947B-AFAB55BFBCF1}">
            <pc226:cmChg xmlns:pc226="http://schemas.microsoft.com/office/powerpoint/2022/06/main/command" chg="add mod">
              <pc226:chgData name="Singer Quast, Sarah [DOL]" userId="S::sarah.singerquast_dol.nj.gov#ext#@edsisolutions.onmicrosoft.com::2bd8795d-889e-47fe-83e1-b5ef95aea73a" providerId="AD" clId="Web-{7008D50A-93F2-5267-AF31-464EC9C4A8AE}" dt="2023-02-06T16:54:51.651" v="416"/>
              <pc2:cmMkLst xmlns:pc2="http://schemas.microsoft.com/office/powerpoint/2019/9/main/command">
                <pc:docMk/>
                <pc:sldMk cId="1969121154" sldId="298"/>
                <pc2:cmMk id="{8ACC67C3-0A51-44F7-89BF-834DA88D3015}"/>
              </pc2:cmMkLst>
              <pc226:cmRplyChg chg="add mod">
                <pc226:chgData name="Singer Quast, Sarah [DOL]" userId="S::sarah.singerquast_dol.nj.gov#ext#@edsisolutions.onmicrosoft.com::2bd8795d-889e-47fe-83e1-b5ef95aea73a" providerId="AD" clId="Web-{7008D50A-93F2-5267-AF31-464EC9C4A8AE}" dt="2023-02-06T16:54:29.166" v="415"/>
                <pc2:cmRplyMkLst xmlns:pc2="http://schemas.microsoft.com/office/powerpoint/2019/9/main/command">
                  <pc:docMk/>
                  <pc:sldMk cId="1969121154" sldId="298"/>
                  <pc2:cmMk id="{8ACC67C3-0A51-44F7-89BF-834DA88D3015}"/>
                  <pc2:cmRplyMk id="{E47A7779-9DBD-4254-862F-C94B6C883FAC}"/>
                </pc2:cmRplyMkLst>
              </pc226:cmRplyChg>
              <pc226:cmRplyChg chg="add">
                <pc226:chgData name="Singer Quast, Sarah [DOL]" userId="S::sarah.singerquast_dol.nj.gov#ext#@edsisolutions.onmicrosoft.com::2bd8795d-889e-47fe-83e1-b5ef95aea73a" providerId="AD" clId="Web-{7008D50A-93F2-5267-AF31-464EC9C4A8AE}" dt="2023-02-06T16:53:50.883" v="414"/>
                <pc2:cmRplyMkLst xmlns:pc2="http://schemas.microsoft.com/office/powerpoint/2019/9/main/command">
                  <pc:docMk/>
                  <pc:sldMk cId="1969121154" sldId="298"/>
                  <pc2:cmMk id="{8ACC67C3-0A51-44F7-89BF-834DA88D3015}"/>
                  <pc2:cmRplyMk id="{17F7F4B2-C8F8-429B-8337-36F0F0D919A7}"/>
                </pc2:cmRplyMkLst>
              </pc226:cmRplyChg>
            </pc226:cmChg>
          </p:ext>
        </pc:extLst>
      </pc:sldChg>
      <pc:sldChg chg="modCm">
        <pc:chgData name="Singer Quast, Sarah [DOL]" userId="S::sarah.singerquast_dol.nj.gov#ext#@edsisolutions.onmicrosoft.com::2bd8795d-889e-47fe-83e1-b5ef95aea73a" providerId="AD" clId="Web-{7008D50A-93F2-5267-AF31-464EC9C4A8AE}" dt="2023-02-06T17:00:03.009" v="418"/>
        <pc:sldMkLst>
          <pc:docMk/>
          <pc:sldMk cId="1762319777" sldId="299"/>
        </pc:sldMkLst>
        <pc:extLst>
          <p:ext xmlns:p="http://schemas.openxmlformats.org/presentationml/2006/main" uri="{D6D511B9-2390-475A-947B-AFAB55BFBCF1}">
            <pc226:cmChg xmlns:pc226="http://schemas.microsoft.com/office/powerpoint/2022/06/main/command" chg="">
              <pc226:chgData name="Singer Quast, Sarah [DOL]" userId="S::sarah.singerquast_dol.nj.gov#ext#@edsisolutions.onmicrosoft.com::2bd8795d-889e-47fe-83e1-b5ef95aea73a" providerId="AD" clId="Web-{7008D50A-93F2-5267-AF31-464EC9C4A8AE}" dt="2023-02-06T17:00:03.009" v="418"/>
              <pc2:cmMkLst xmlns:pc2="http://schemas.microsoft.com/office/powerpoint/2019/9/main/command">
                <pc:docMk/>
                <pc:sldMk cId="1762319777" sldId="299"/>
                <pc2:cmMk id="{995940BC-7957-4008-93E7-E24CA325A76C}"/>
              </pc2:cmMkLst>
              <pc226:cmRplyChg chg="add">
                <pc226:chgData name="Singer Quast, Sarah [DOL]" userId="S::sarah.singerquast_dol.nj.gov#ext#@edsisolutions.onmicrosoft.com::2bd8795d-889e-47fe-83e1-b5ef95aea73a" providerId="AD" clId="Web-{7008D50A-93F2-5267-AF31-464EC9C4A8AE}" dt="2023-02-06T17:00:03.009" v="418"/>
                <pc2:cmRplyMkLst xmlns:pc2="http://schemas.microsoft.com/office/powerpoint/2019/9/main/command">
                  <pc:docMk/>
                  <pc:sldMk cId="1762319777" sldId="299"/>
                  <pc2:cmMk id="{995940BC-7957-4008-93E7-E24CA325A76C}"/>
                  <pc2:cmRplyMk id="{2737BD56-DC0E-4498-9F0B-1DC31C606446}"/>
                </pc2:cmRplyMkLst>
              </pc226:cmRplyChg>
            </pc226:cmChg>
          </p:ext>
        </pc:extLst>
      </pc:sldChg>
      <pc:sldChg chg="modSp addCm">
        <pc:chgData name="Singer Quast, Sarah [DOL]" userId="S::sarah.singerquast_dol.nj.gov#ext#@edsisolutions.onmicrosoft.com::2bd8795d-889e-47fe-83e1-b5ef95aea73a" providerId="AD" clId="Web-{7008D50A-93F2-5267-AF31-464EC9C4A8AE}" dt="2023-02-06T16:17:12.162" v="23" actId="1076"/>
        <pc:sldMkLst>
          <pc:docMk/>
          <pc:sldMk cId="1529317649" sldId="300"/>
        </pc:sldMkLst>
        <pc:spChg chg="mod">
          <ac:chgData name="Singer Quast, Sarah [DOL]" userId="S::sarah.singerquast_dol.nj.gov#ext#@edsisolutions.onmicrosoft.com::2bd8795d-889e-47fe-83e1-b5ef95aea73a" providerId="AD" clId="Web-{7008D50A-93F2-5267-AF31-464EC9C4A8AE}" dt="2023-02-06T16:17:06.772" v="22" actId="1076"/>
          <ac:spMkLst>
            <pc:docMk/>
            <pc:sldMk cId="1529317649" sldId="300"/>
            <ac:spMk id="6" creationId="{5209C782-0DCC-BF92-136E-0480DDE9F53B}"/>
          </ac:spMkLst>
        </pc:spChg>
        <pc:graphicFrameChg chg="mod modGraphic">
          <ac:chgData name="Singer Quast, Sarah [DOL]" userId="S::sarah.singerquast_dol.nj.gov#ext#@edsisolutions.onmicrosoft.com::2bd8795d-889e-47fe-83e1-b5ef95aea73a" providerId="AD" clId="Web-{7008D50A-93F2-5267-AF31-464EC9C4A8AE}" dt="2023-02-06T16:17:12.162" v="23" actId="1076"/>
          <ac:graphicFrameMkLst>
            <pc:docMk/>
            <pc:sldMk cId="1529317649" sldId="300"/>
            <ac:graphicFrameMk id="5" creationId="{9E5EAB87-47FF-1816-54B0-504EA8EBE96F}"/>
          </ac:graphicFrameMkLst>
        </pc:graphicFrameChg>
        <pc:extLst>
          <p:ext xmlns:p="http://schemas.openxmlformats.org/presentationml/2006/main" uri="{D6D511B9-2390-475A-947B-AFAB55BFBCF1}">
            <pc226:cmChg xmlns:pc226="http://schemas.microsoft.com/office/powerpoint/2022/06/main/command" chg="add">
              <pc226:chgData name="Singer Quast, Sarah [DOL]" userId="S::sarah.singerquast_dol.nj.gov#ext#@edsisolutions.onmicrosoft.com::2bd8795d-889e-47fe-83e1-b5ef95aea73a" providerId="AD" clId="Web-{7008D50A-93F2-5267-AF31-464EC9C4A8AE}" dt="2023-02-06T16:16:14.738" v="10"/>
              <pc2:cmMkLst xmlns:pc2="http://schemas.microsoft.com/office/powerpoint/2019/9/main/command">
                <pc:docMk/>
                <pc:sldMk cId="1529317649" sldId="300"/>
                <pc2:cmMk id="{4898EA3D-C5DC-4D8A-AD9A-82730914C5AC}"/>
              </pc2:cmMkLst>
            </pc226:cmChg>
          </p:ext>
        </pc:extLst>
      </pc:sldChg>
      <pc:sldChg chg="addSp modSp addCm modCm">
        <pc:chgData name="Singer Quast, Sarah [DOL]" userId="S::sarah.singerquast_dol.nj.gov#ext#@edsisolutions.onmicrosoft.com::2bd8795d-889e-47fe-83e1-b5ef95aea73a" providerId="AD" clId="Web-{7008D50A-93F2-5267-AF31-464EC9C4A8AE}" dt="2023-02-06T16:34:45.068" v="411"/>
        <pc:sldMkLst>
          <pc:docMk/>
          <pc:sldMk cId="3889944245" sldId="301"/>
        </pc:sldMkLst>
        <pc:spChg chg="add mod">
          <ac:chgData name="Singer Quast, Sarah [DOL]" userId="S::sarah.singerquast_dol.nj.gov#ext#@edsisolutions.onmicrosoft.com::2bd8795d-889e-47fe-83e1-b5ef95aea73a" providerId="AD" clId="Web-{7008D50A-93F2-5267-AF31-464EC9C4A8AE}" dt="2023-02-06T16:24:56.058" v="328" actId="1076"/>
          <ac:spMkLst>
            <pc:docMk/>
            <pc:sldMk cId="3889944245" sldId="301"/>
            <ac:spMk id="3" creationId="{A4B6D4D6-4E6F-8650-C07C-02736AABEA5B}"/>
          </ac:spMkLst>
        </pc:spChg>
        <pc:spChg chg="mod">
          <ac:chgData name="Singer Quast, Sarah [DOL]" userId="S::sarah.singerquast_dol.nj.gov#ext#@edsisolutions.onmicrosoft.com::2bd8795d-889e-47fe-83e1-b5ef95aea73a" providerId="AD" clId="Web-{7008D50A-93F2-5267-AF31-464EC9C4A8AE}" dt="2023-02-06T16:24:05.102" v="318" actId="1076"/>
          <ac:spMkLst>
            <pc:docMk/>
            <pc:sldMk cId="3889944245" sldId="301"/>
            <ac:spMk id="7" creationId="{062E3B42-B277-EF32-FF06-EC559577D19A}"/>
          </ac:spMkLst>
        </pc:spChg>
        <pc:graphicFrameChg chg="mod modGraphic">
          <ac:chgData name="Singer Quast, Sarah [DOL]" userId="S::sarah.singerquast_dol.nj.gov#ext#@edsisolutions.onmicrosoft.com::2bd8795d-889e-47fe-83e1-b5ef95aea73a" providerId="AD" clId="Web-{7008D50A-93F2-5267-AF31-464EC9C4A8AE}" dt="2023-02-06T16:26:26.437" v="409"/>
          <ac:graphicFrameMkLst>
            <pc:docMk/>
            <pc:sldMk cId="3889944245" sldId="301"/>
            <ac:graphicFrameMk id="5" creationId="{ECB738D0-FA2F-31C4-54EE-3258F7C6EFD2}"/>
          </ac:graphicFrameMkLst>
        </pc:graphicFrameChg>
        <pc:extLst>
          <p:ext xmlns:p="http://schemas.openxmlformats.org/presentationml/2006/main" uri="{D6D511B9-2390-475A-947B-AFAB55BFBCF1}">
            <pc226:cmChg xmlns:pc226="http://schemas.microsoft.com/office/powerpoint/2022/06/main/command" chg="add mod">
              <pc226:chgData name="Singer Quast, Sarah [DOL]" userId="S::sarah.singerquast_dol.nj.gov#ext#@edsisolutions.onmicrosoft.com::2bd8795d-889e-47fe-83e1-b5ef95aea73a" providerId="AD" clId="Web-{7008D50A-93F2-5267-AF31-464EC9C4A8AE}" dt="2023-02-06T16:27:06.251" v="410"/>
              <pc2:cmMkLst xmlns:pc2="http://schemas.microsoft.com/office/powerpoint/2019/9/main/command">
                <pc:docMk/>
                <pc:sldMk cId="3889944245" sldId="301"/>
                <pc2:cmMk id="{EAC05724-8102-429D-AB12-1A80DA73E0CD}"/>
              </pc2:cmMkLst>
            </pc226:cmChg>
            <pc226:cmChg xmlns:pc226="http://schemas.microsoft.com/office/powerpoint/2022/06/main/command" chg="">
              <pc226:chgData name="Singer Quast, Sarah [DOL]" userId="S::sarah.singerquast_dol.nj.gov#ext#@edsisolutions.onmicrosoft.com::2bd8795d-889e-47fe-83e1-b5ef95aea73a" providerId="AD" clId="Web-{7008D50A-93F2-5267-AF31-464EC9C4A8AE}" dt="2023-02-06T16:34:45.068" v="411"/>
              <pc2:cmMkLst xmlns:pc2="http://schemas.microsoft.com/office/powerpoint/2019/9/main/command">
                <pc:docMk/>
                <pc:sldMk cId="3889944245" sldId="301"/>
                <pc2:cmMk id="{A337D694-E5B2-4B7F-9CF7-5A7A43BFFD69}"/>
              </pc2:cmMkLst>
              <pc226:cmRplyChg chg="add">
                <pc226:chgData name="Singer Quast, Sarah [DOL]" userId="S::sarah.singerquast_dol.nj.gov#ext#@edsisolutions.onmicrosoft.com::2bd8795d-889e-47fe-83e1-b5ef95aea73a" providerId="AD" clId="Web-{7008D50A-93F2-5267-AF31-464EC9C4A8AE}" dt="2023-02-06T16:34:45.068" v="411"/>
                <pc2:cmRplyMkLst xmlns:pc2="http://schemas.microsoft.com/office/powerpoint/2019/9/main/command">
                  <pc:docMk/>
                  <pc:sldMk cId="3889944245" sldId="301"/>
                  <pc2:cmMk id="{A337D694-E5B2-4B7F-9CF7-5A7A43BFFD69}"/>
                  <pc2:cmRplyMk id="{0CBBCDC0-6495-4E78-8110-6E4E39B1EC86}"/>
                </pc2:cmRplyMkLst>
              </pc226:cmRplyChg>
            </pc226:cmChg>
          </p:ext>
        </pc:extLst>
      </pc:sldChg>
      <pc:sldChg chg="addCm">
        <pc:chgData name="Singer Quast, Sarah [DOL]" userId="S::sarah.singerquast_dol.nj.gov#ext#@edsisolutions.onmicrosoft.com::2bd8795d-889e-47fe-83e1-b5ef95aea73a" providerId="AD" clId="Web-{7008D50A-93F2-5267-AF31-464EC9C4A8AE}" dt="2023-02-06T19:10:47.853" v="420"/>
        <pc:sldMkLst>
          <pc:docMk/>
          <pc:sldMk cId="1435955202" sldId="309"/>
        </pc:sldMkLst>
        <pc:extLst>
          <p:ext xmlns:p="http://schemas.openxmlformats.org/presentationml/2006/main" uri="{D6D511B9-2390-475A-947B-AFAB55BFBCF1}">
            <pc226:cmChg xmlns:pc226="http://schemas.microsoft.com/office/powerpoint/2022/06/main/command" chg="add">
              <pc226:chgData name="Singer Quast, Sarah [DOL]" userId="S::sarah.singerquast_dol.nj.gov#ext#@edsisolutions.onmicrosoft.com::2bd8795d-889e-47fe-83e1-b5ef95aea73a" providerId="AD" clId="Web-{7008D50A-93F2-5267-AF31-464EC9C4A8AE}" dt="2023-02-06T19:10:47.853" v="420"/>
              <pc2:cmMkLst xmlns:pc2="http://schemas.microsoft.com/office/powerpoint/2019/9/main/command">
                <pc:docMk/>
                <pc:sldMk cId="1435955202" sldId="309"/>
                <pc2:cmMk id="{D14FD995-2575-4DC3-93FE-7F9F1E4165D8}"/>
              </pc2:cmMkLst>
            </pc226:cmChg>
          </p:ext>
        </pc:extLst>
      </pc:sldChg>
      <pc:sldChg chg="addCm">
        <pc:chgData name="Singer Quast, Sarah [DOL]" userId="S::sarah.singerquast_dol.nj.gov#ext#@edsisolutions.onmicrosoft.com::2bd8795d-889e-47fe-83e1-b5ef95aea73a" providerId="AD" clId="Web-{7008D50A-93F2-5267-AF31-464EC9C4A8AE}" dt="2023-02-06T16:56:39.406" v="417"/>
        <pc:sldMkLst>
          <pc:docMk/>
          <pc:sldMk cId="2538971341" sldId="312"/>
        </pc:sldMkLst>
        <pc:extLst>
          <p:ext xmlns:p="http://schemas.openxmlformats.org/presentationml/2006/main" uri="{D6D511B9-2390-475A-947B-AFAB55BFBCF1}">
            <pc226:cmChg xmlns:pc226="http://schemas.microsoft.com/office/powerpoint/2022/06/main/command" chg="add">
              <pc226:chgData name="Singer Quast, Sarah [DOL]" userId="S::sarah.singerquast_dol.nj.gov#ext#@edsisolutions.onmicrosoft.com::2bd8795d-889e-47fe-83e1-b5ef95aea73a" providerId="AD" clId="Web-{7008D50A-93F2-5267-AF31-464EC9C4A8AE}" dt="2023-02-06T16:56:39.406" v="417"/>
              <pc2:cmMkLst xmlns:pc2="http://schemas.microsoft.com/office/powerpoint/2019/9/main/command">
                <pc:docMk/>
                <pc:sldMk cId="2538971341" sldId="312"/>
                <pc2:cmMk id="{18280FA4-84AE-4DB0-88E3-BDE8CD236785}"/>
              </pc2:cmMkLst>
            </pc226:cmChg>
          </p:ext>
        </pc:extLst>
      </pc:sldChg>
      <pc:sldChg chg="addCm">
        <pc:chgData name="Singer Quast, Sarah [DOL]" userId="S::sarah.singerquast_dol.nj.gov#ext#@edsisolutions.onmicrosoft.com::2bd8795d-889e-47fe-83e1-b5ef95aea73a" providerId="AD" clId="Web-{7008D50A-93F2-5267-AF31-464EC9C4A8AE}" dt="2023-02-06T19:09:28.007" v="419"/>
        <pc:sldMkLst>
          <pc:docMk/>
          <pc:sldMk cId="1589080332" sldId="314"/>
        </pc:sldMkLst>
        <pc:extLst>
          <p:ext xmlns:p="http://schemas.openxmlformats.org/presentationml/2006/main" uri="{D6D511B9-2390-475A-947B-AFAB55BFBCF1}">
            <pc226:cmChg xmlns:pc226="http://schemas.microsoft.com/office/powerpoint/2022/06/main/command" chg="add">
              <pc226:chgData name="Singer Quast, Sarah [DOL]" userId="S::sarah.singerquast_dol.nj.gov#ext#@edsisolutions.onmicrosoft.com::2bd8795d-889e-47fe-83e1-b5ef95aea73a" providerId="AD" clId="Web-{7008D50A-93F2-5267-AF31-464EC9C4A8AE}" dt="2023-02-06T19:09:28.007" v="419"/>
              <pc2:cmMkLst xmlns:pc2="http://schemas.microsoft.com/office/powerpoint/2019/9/main/command">
                <pc:docMk/>
                <pc:sldMk cId="1589080332" sldId="314"/>
                <pc2:cmMk id="{D56718C5-2FB1-4D7C-8043-B6DD80EF3C32}"/>
              </pc2:cmMkLst>
            </pc226:cmChg>
          </p:ext>
        </pc:extLst>
      </pc:sldChg>
      <pc:sldChg chg="addCm modCm">
        <pc:chgData name="Singer Quast, Sarah [DOL]" userId="S::sarah.singerquast_dol.nj.gov#ext#@edsisolutions.onmicrosoft.com::2bd8795d-889e-47fe-83e1-b5ef95aea73a" providerId="AD" clId="Web-{7008D50A-93F2-5267-AF31-464EC9C4A8AE}" dt="2023-02-06T19:13:07.045" v="422"/>
        <pc:sldMkLst>
          <pc:docMk/>
          <pc:sldMk cId="952934926" sldId="316"/>
        </pc:sldMkLst>
        <pc:extLst>
          <p:ext xmlns:p="http://schemas.openxmlformats.org/presentationml/2006/main" uri="{D6D511B9-2390-475A-947B-AFAB55BFBCF1}">
            <pc226:cmChg xmlns:pc226="http://schemas.microsoft.com/office/powerpoint/2022/06/main/command" chg="add mod">
              <pc226:chgData name="Singer Quast, Sarah [DOL]" userId="S::sarah.singerquast_dol.nj.gov#ext#@edsisolutions.onmicrosoft.com::2bd8795d-889e-47fe-83e1-b5ef95aea73a" providerId="AD" clId="Web-{7008D50A-93F2-5267-AF31-464EC9C4A8AE}" dt="2023-02-06T19:13:07.045" v="422"/>
              <pc2:cmMkLst xmlns:pc2="http://schemas.microsoft.com/office/powerpoint/2019/9/main/command">
                <pc:docMk/>
                <pc:sldMk cId="952934926" sldId="316"/>
                <pc2:cmMk id="{11FDBC87-859D-4B41-A162-B8F7DC4BD2EE}"/>
              </pc2:cmMkLst>
            </pc226:cmChg>
          </p:ext>
        </pc:extLst>
      </pc:sldChg>
    </pc:docChg>
  </pc:docChgLst>
  <pc:docChgLst>
    <pc:chgData name="April Harper" userId="c2455cdd-e42c-4888-8f9c-1ad7c125cb1b" providerId="ADAL" clId="{22412F52-7540-41B3-95C8-250AF9715F65}"/>
    <pc:docChg chg="undo custSel delSld modSld replTag delTag">
      <pc:chgData name="April Harper" userId="c2455cdd-e42c-4888-8f9c-1ad7c125cb1b" providerId="ADAL" clId="{22412F52-7540-41B3-95C8-250AF9715F65}" dt="2023-01-23T21:05:54.175" v="1903"/>
      <pc:docMkLst>
        <pc:docMk/>
      </pc:docMkLst>
      <pc:sldChg chg="replTag delTag">
        <pc:chgData name="April Harper" userId="c2455cdd-e42c-4888-8f9c-1ad7c125cb1b" providerId="ADAL" clId="{22412F52-7540-41B3-95C8-250AF9715F65}" dt="2023-01-23T17:48:15.351" v="5"/>
        <pc:sldMkLst>
          <pc:docMk/>
          <pc:sldMk cId="3460691514" sldId="256"/>
        </pc:sldMkLst>
      </pc:sldChg>
      <pc:sldChg chg="replTag delTag">
        <pc:chgData name="April Harper" userId="c2455cdd-e42c-4888-8f9c-1ad7c125cb1b" providerId="ADAL" clId="{22412F52-7540-41B3-95C8-250AF9715F65}" dt="2023-01-23T20:41:27.251" v="1892"/>
        <pc:sldMkLst>
          <pc:docMk/>
          <pc:sldMk cId="2829768800" sldId="263"/>
        </pc:sldMkLst>
      </pc:sldChg>
      <pc:sldChg chg="addSp delSp modSp mod replTag delTag">
        <pc:chgData name="April Harper" userId="c2455cdd-e42c-4888-8f9c-1ad7c125cb1b" providerId="ADAL" clId="{22412F52-7540-41B3-95C8-250AF9715F65}" dt="2023-01-23T17:58:45.180" v="98"/>
        <pc:sldMkLst>
          <pc:docMk/>
          <pc:sldMk cId="3745226822" sldId="272"/>
        </pc:sldMkLst>
        <pc:spChg chg="add del mod">
          <ac:chgData name="April Harper" userId="c2455cdd-e42c-4888-8f9c-1ad7c125cb1b" providerId="ADAL" clId="{22412F52-7540-41B3-95C8-250AF9715F65}" dt="2023-01-23T17:58:43.770" v="96" actId="478"/>
          <ac:spMkLst>
            <pc:docMk/>
            <pc:sldMk cId="3745226822" sldId="272"/>
            <ac:spMk id="5" creationId="{99BEF57D-9B9B-1874-7E02-1ADB198BDCA8}"/>
          </ac:spMkLst>
        </pc:spChg>
        <pc:spChg chg="del">
          <ac:chgData name="April Harper" userId="c2455cdd-e42c-4888-8f9c-1ad7c125cb1b" providerId="ADAL" clId="{22412F52-7540-41B3-95C8-250AF9715F65}" dt="2023-01-23T17:58:39.443" v="95" actId="478"/>
          <ac:spMkLst>
            <pc:docMk/>
            <pc:sldMk cId="3745226822" sldId="272"/>
            <ac:spMk id="8" creationId="{1B97D354-C756-64B3-0590-3D9D91313B33}"/>
          </ac:spMkLst>
        </pc:spChg>
      </pc:sldChg>
      <pc:sldChg chg="addSp delSp modSp mod replTag delTag modCm">
        <pc:chgData name="April Harper" userId="c2455cdd-e42c-4888-8f9c-1ad7c125cb1b" providerId="ADAL" clId="{22412F52-7540-41B3-95C8-250AF9715F65}" dt="2023-01-23T17:58:58.739" v="105"/>
        <pc:sldMkLst>
          <pc:docMk/>
          <pc:sldMk cId="1427966690" sldId="280"/>
        </pc:sldMkLst>
        <pc:spChg chg="del">
          <ac:chgData name="April Harper" userId="c2455cdd-e42c-4888-8f9c-1ad7c125cb1b" providerId="ADAL" clId="{22412F52-7540-41B3-95C8-250AF9715F65}" dt="2023-01-23T17:58:50.889" v="103" actId="478"/>
          <ac:spMkLst>
            <pc:docMk/>
            <pc:sldMk cId="1427966690" sldId="280"/>
            <ac:spMk id="2" creationId="{9393BCC9-08E1-7E26-CA9A-8CA6D739433D}"/>
          </ac:spMkLst>
        </pc:spChg>
        <pc:spChg chg="add del mod">
          <ac:chgData name="April Harper" userId="c2455cdd-e42c-4888-8f9c-1ad7c125cb1b" providerId="ADAL" clId="{22412F52-7540-41B3-95C8-250AF9715F65}" dt="2023-01-23T17:58:55.040" v="104" actId="478"/>
          <ac:spMkLst>
            <pc:docMk/>
            <pc:sldMk cId="1427966690" sldId="280"/>
            <ac:spMk id="5" creationId="{7713E668-806B-3109-C41F-8842DCD4853D}"/>
          </ac:spMkLst>
        </pc:sp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22412F52-7540-41B3-95C8-250AF9715F65}" dt="2023-01-23T17:58:58.739" v="105"/>
              <pc2:cmMkLst xmlns:pc2="http://schemas.microsoft.com/office/powerpoint/2019/9/main/command">
                <pc:docMk/>
                <pc:sldMk cId="1427966690" sldId="280"/>
                <pc2:cmMk id="{A68DE475-27C0-49A4-BEB9-BB367DAEBA1F}"/>
              </pc2:cmMkLst>
            </pc226:cmChg>
          </p:ext>
        </pc:extLst>
      </pc:sldChg>
      <pc:sldChg chg="del replTag delTag">
        <pc:chgData name="April Harper" userId="c2455cdd-e42c-4888-8f9c-1ad7c125cb1b" providerId="ADAL" clId="{22412F52-7540-41B3-95C8-250AF9715F65}" dt="2023-01-23T20:13:24.187" v="1878" actId="47"/>
        <pc:sldMkLst>
          <pc:docMk/>
          <pc:sldMk cId="2821534185" sldId="288"/>
        </pc:sldMkLst>
      </pc:sldChg>
      <pc:sldChg chg="modSp mod replTag delTag delCm">
        <pc:chgData name="April Harper" userId="c2455cdd-e42c-4888-8f9c-1ad7c125cb1b" providerId="ADAL" clId="{22412F52-7540-41B3-95C8-250AF9715F65}" dt="2023-01-23T17:59:13.613" v="123"/>
        <pc:sldMkLst>
          <pc:docMk/>
          <pc:sldMk cId="84021407" sldId="289"/>
        </pc:sldMkLst>
        <pc:spChg chg="mod">
          <ac:chgData name="April Harper" userId="c2455cdd-e42c-4888-8f9c-1ad7c125cb1b" providerId="ADAL" clId="{22412F52-7540-41B3-95C8-250AF9715F65}" dt="2023-01-23T17:59:09.037" v="120" actId="27636"/>
          <ac:spMkLst>
            <pc:docMk/>
            <pc:sldMk cId="84021407" sldId="289"/>
            <ac:spMk id="3" creationId="{5994E93D-FAFA-AACA-EE4D-A637A7351570}"/>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22412F52-7540-41B3-95C8-250AF9715F65}" dt="2023-01-23T17:59:12.484" v="121"/>
              <pc2:cmMkLst xmlns:pc2="http://schemas.microsoft.com/office/powerpoint/2019/9/main/command">
                <pc:docMk/>
                <pc:sldMk cId="84021407" sldId="289"/>
                <pc2:cmMk id="{E566542F-DBB9-47ED-9692-84A072F04441}"/>
              </pc2:cmMkLst>
            </pc226:cmChg>
          </p:ext>
        </pc:extLst>
      </pc:sldChg>
      <pc:sldChg chg="replTag delTag">
        <pc:chgData name="April Harper" userId="c2455cdd-e42c-4888-8f9c-1ad7c125cb1b" providerId="ADAL" clId="{22412F52-7540-41B3-95C8-250AF9715F65}" dt="2023-01-23T17:48:58.701" v="11"/>
        <pc:sldMkLst>
          <pc:docMk/>
          <pc:sldMk cId="333879506" sldId="293"/>
        </pc:sldMkLst>
      </pc:sldChg>
      <pc:sldChg chg="replTag delTag">
        <pc:chgData name="April Harper" userId="c2455cdd-e42c-4888-8f9c-1ad7c125cb1b" providerId="ADAL" clId="{22412F52-7540-41B3-95C8-250AF9715F65}" dt="2023-01-23T17:49:08.556" v="15"/>
        <pc:sldMkLst>
          <pc:docMk/>
          <pc:sldMk cId="1607688961" sldId="294"/>
        </pc:sldMkLst>
      </pc:sldChg>
      <pc:sldChg chg="addSp delSp modSp mod replTag delTag modNotesTx">
        <pc:chgData name="April Harper" userId="c2455cdd-e42c-4888-8f9c-1ad7c125cb1b" providerId="ADAL" clId="{22412F52-7540-41B3-95C8-250AF9715F65}" dt="2023-01-23T18:40:19.099" v="1667"/>
        <pc:sldMkLst>
          <pc:docMk/>
          <pc:sldMk cId="1548632559" sldId="295"/>
        </pc:sldMkLst>
        <pc:spChg chg="del mod topLvl">
          <ac:chgData name="April Harper" userId="c2455cdd-e42c-4888-8f9c-1ad7c125cb1b" providerId="ADAL" clId="{22412F52-7540-41B3-95C8-250AF9715F65}" dt="2023-01-23T18:39:13.169" v="1625" actId="21"/>
          <ac:spMkLst>
            <pc:docMk/>
            <pc:sldMk cId="1548632559" sldId="295"/>
            <ac:spMk id="8" creationId="{C2E3F6C2-BE8B-C704-6A6C-471C96A39059}"/>
          </ac:spMkLst>
        </pc:spChg>
        <pc:spChg chg="del mod topLvl">
          <ac:chgData name="April Harper" userId="c2455cdd-e42c-4888-8f9c-1ad7c125cb1b" providerId="ADAL" clId="{22412F52-7540-41B3-95C8-250AF9715F65}" dt="2023-01-23T18:38:25.522" v="1612" actId="478"/>
          <ac:spMkLst>
            <pc:docMk/>
            <pc:sldMk cId="1548632559" sldId="295"/>
            <ac:spMk id="9" creationId="{D263B6F1-FEA1-BC51-289A-3E1BA0098811}"/>
          </ac:spMkLst>
        </pc:spChg>
        <pc:spChg chg="del mod topLvl">
          <ac:chgData name="April Harper" userId="c2455cdd-e42c-4888-8f9c-1ad7c125cb1b" providerId="ADAL" clId="{22412F52-7540-41B3-95C8-250AF9715F65}" dt="2023-01-23T18:39:59.269" v="1649" actId="21"/>
          <ac:spMkLst>
            <pc:docMk/>
            <pc:sldMk cId="1548632559" sldId="295"/>
            <ac:spMk id="10" creationId="{06F4CE13-9C0A-04BB-BF11-5EF4672E82EB}"/>
          </ac:spMkLst>
        </pc:spChg>
        <pc:spChg chg="del mod topLvl">
          <ac:chgData name="April Harper" userId="c2455cdd-e42c-4888-8f9c-1ad7c125cb1b" providerId="ADAL" clId="{22412F52-7540-41B3-95C8-250AF9715F65}" dt="2023-01-23T18:38:26.917" v="1613" actId="478"/>
          <ac:spMkLst>
            <pc:docMk/>
            <pc:sldMk cId="1548632559" sldId="295"/>
            <ac:spMk id="11" creationId="{D7B598A0-867D-469B-9AA4-D9D7CD1C88F9}"/>
          </ac:spMkLst>
        </pc:spChg>
        <pc:spChg chg="del mod topLvl">
          <ac:chgData name="April Harper" userId="c2455cdd-e42c-4888-8f9c-1ad7c125cb1b" providerId="ADAL" clId="{22412F52-7540-41B3-95C8-250AF9715F65}" dt="2023-01-23T18:40:18.111" v="1665" actId="21"/>
          <ac:spMkLst>
            <pc:docMk/>
            <pc:sldMk cId="1548632559" sldId="295"/>
            <ac:spMk id="12" creationId="{AB2571E8-3E52-1FE4-4580-92411154465C}"/>
          </ac:spMkLst>
        </pc:spChg>
        <pc:spChg chg="del mod topLvl">
          <ac:chgData name="April Harper" userId="c2455cdd-e42c-4888-8f9c-1ad7c125cb1b" providerId="ADAL" clId="{22412F52-7540-41B3-95C8-250AF9715F65}" dt="2023-01-23T18:38:28.567" v="1614" actId="478"/>
          <ac:spMkLst>
            <pc:docMk/>
            <pc:sldMk cId="1548632559" sldId="295"/>
            <ac:spMk id="13" creationId="{3DD74C4D-5984-A9EF-E791-31C3FF6E2421}"/>
          </ac:spMkLst>
        </pc:spChg>
        <pc:grpChg chg="del mod">
          <ac:chgData name="April Harper" userId="c2455cdd-e42c-4888-8f9c-1ad7c125cb1b" providerId="ADAL" clId="{22412F52-7540-41B3-95C8-250AF9715F65}" dt="2023-01-23T18:38:23.233" v="1611" actId="165"/>
          <ac:grpSpMkLst>
            <pc:docMk/>
            <pc:sldMk cId="1548632559" sldId="295"/>
            <ac:grpSpMk id="6" creationId="{0F4E7CFF-F847-182D-4F26-8F32A9BE0867}"/>
          </ac:grpSpMkLst>
        </pc:grpChg>
        <pc:graphicFrameChg chg="add mod modGraphic">
          <ac:chgData name="April Harper" userId="c2455cdd-e42c-4888-8f9c-1ad7c125cb1b" providerId="ADAL" clId="{22412F52-7540-41B3-95C8-250AF9715F65}" dt="2023-01-23T18:37:43.495" v="1599"/>
          <ac:graphicFrameMkLst>
            <pc:docMk/>
            <pc:sldMk cId="1548632559" sldId="295"/>
            <ac:graphicFrameMk id="3" creationId="{3F28EA40-8460-35E6-5413-D83B670D966B}"/>
          </ac:graphicFrameMkLst>
        </pc:graphicFrameChg>
        <pc:graphicFrameChg chg="del">
          <ac:chgData name="April Harper" userId="c2455cdd-e42c-4888-8f9c-1ad7c125cb1b" providerId="ADAL" clId="{22412F52-7540-41B3-95C8-250AF9715F65}" dt="2023-01-23T17:52:35.199" v="25" actId="478"/>
          <ac:graphicFrameMkLst>
            <pc:docMk/>
            <pc:sldMk cId="1548632559" sldId="295"/>
            <ac:graphicFrameMk id="4" creationId="{03F1E57E-880E-CD09-9D78-ABF2BFEB624D}"/>
          </ac:graphicFrameMkLst>
        </pc:graphicFrameChg>
        <pc:graphicFrameChg chg="add del mod">
          <ac:chgData name="April Harper" userId="c2455cdd-e42c-4888-8f9c-1ad7c125cb1b" providerId="ADAL" clId="{22412F52-7540-41B3-95C8-250AF9715F65}" dt="2023-01-23T18:38:18.288" v="1610" actId="18245"/>
          <ac:graphicFrameMkLst>
            <pc:docMk/>
            <pc:sldMk cId="1548632559" sldId="295"/>
            <ac:graphicFrameMk id="5" creationId="{2558064D-15BB-79F2-E043-CA0773EB8A46}"/>
          </ac:graphicFrameMkLst>
        </pc:graphicFrameChg>
        <pc:graphicFrameChg chg="del mod">
          <ac:chgData name="April Harper" userId="c2455cdd-e42c-4888-8f9c-1ad7c125cb1b" providerId="ADAL" clId="{22412F52-7540-41B3-95C8-250AF9715F65}" dt="2023-01-23T18:03:41.085" v="221" actId="478"/>
          <ac:graphicFrameMkLst>
            <pc:docMk/>
            <pc:sldMk cId="1548632559" sldId="295"/>
            <ac:graphicFrameMk id="7" creationId="{44A29096-5013-534E-D10A-D429143DD4D6}"/>
          </ac:graphicFrameMkLst>
        </pc:graphicFrameChg>
      </pc:sldChg>
      <pc:sldChg chg="replTag delTag modCm">
        <pc:chgData name="April Harper" userId="c2455cdd-e42c-4888-8f9c-1ad7c125cb1b" providerId="ADAL" clId="{22412F52-7540-41B3-95C8-250AF9715F65}" dt="2023-01-23T20:41:29.572" v="1894"/>
        <pc:sldMkLst>
          <pc:docMk/>
          <pc:sldMk cId="2564492887" sldId="296"/>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22412F52-7540-41B3-95C8-250AF9715F65}" dt="2023-01-23T18:18:56.928" v="605"/>
              <pc2:cmMkLst xmlns:pc2="http://schemas.microsoft.com/office/powerpoint/2019/9/main/command">
                <pc:docMk/>
                <pc:sldMk cId="2564492887" sldId="296"/>
                <pc2:cmMk id="{6BD0D66F-DA39-4D12-8503-984019DF50FE}"/>
              </pc2:cmMkLst>
            </pc226:cmChg>
          </p:ext>
        </pc:extLst>
      </pc:sldChg>
      <pc:sldChg chg="replTag delTag addCm modCm">
        <pc:chgData name="April Harper" userId="c2455cdd-e42c-4888-8f9c-1ad7c125cb1b" providerId="ADAL" clId="{22412F52-7540-41B3-95C8-250AF9715F65}" dt="2023-01-23T18:17:39.499" v="573"/>
        <pc:sldMkLst>
          <pc:docMk/>
          <pc:sldMk cId="3503103214" sldId="297"/>
        </pc:sldMkLst>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22412F52-7540-41B3-95C8-250AF9715F65}" dt="2023-01-23T17:52:06.093" v="20"/>
              <pc2:cmMkLst xmlns:pc2="http://schemas.microsoft.com/office/powerpoint/2019/9/main/command">
                <pc:docMk/>
                <pc:sldMk cId="3503103214" sldId="297"/>
                <pc2:cmMk id="{3ED4DF01-BD54-4D68-96E6-6F9DC5EFE53E}"/>
              </pc2:cmMkLst>
            </pc226:cmChg>
            <pc226:cmChg xmlns:pc226="http://schemas.microsoft.com/office/powerpoint/2022/06/main/command" chg="add">
              <pc226:chgData name="April Harper" userId="c2455cdd-e42c-4888-8f9c-1ad7c125cb1b" providerId="ADAL" clId="{22412F52-7540-41B3-95C8-250AF9715F65}" dt="2023-01-23T17:53:44.746" v="41"/>
              <pc2:cmMkLst xmlns:pc2="http://schemas.microsoft.com/office/powerpoint/2019/9/main/command">
                <pc:docMk/>
                <pc:sldMk cId="3503103214" sldId="297"/>
                <pc2:cmMk id="{D9979414-D9E2-4C5B-843B-0940F5880E26}"/>
              </pc2:cmMkLst>
            </pc226:cmChg>
          </p:ext>
        </pc:extLst>
      </pc:sldChg>
      <pc:sldChg chg="replTag delTag">
        <pc:chgData name="April Harper" userId="c2455cdd-e42c-4888-8f9c-1ad7c125cb1b" providerId="ADAL" clId="{22412F52-7540-41B3-95C8-250AF9715F65}" dt="2023-01-23T17:59:20.324" v="125"/>
        <pc:sldMkLst>
          <pc:docMk/>
          <pc:sldMk cId="1969121154" sldId="298"/>
        </pc:sldMkLst>
      </pc:sldChg>
      <pc:sldChg chg="replTag delTag addCm modCm">
        <pc:chgData name="April Harper" userId="c2455cdd-e42c-4888-8f9c-1ad7c125cb1b" providerId="ADAL" clId="{22412F52-7540-41B3-95C8-250AF9715F65}" dt="2023-01-23T17:59:24.488" v="127"/>
        <pc:sldMkLst>
          <pc:docMk/>
          <pc:sldMk cId="1762319777" sldId="299"/>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22412F52-7540-41B3-95C8-250AF9715F65}" dt="2023-01-23T17:53:54.841" v="44"/>
              <pc2:cmMkLst xmlns:pc2="http://schemas.microsoft.com/office/powerpoint/2019/9/main/command">
                <pc:docMk/>
                <pc:sldMk cId="1762319777" sldId="299"/>
                <pc2:cmMk id="{1D0C4070-509B-47B5-8E79-E260C3E0BBEB}"/>
              </pc2:cmMkLst>
            </pc226:cmChg>
            <pc226:cmChg xmlns:pc226="http://schemas.microsoft.com/office/powerpoint/2022/06/main/command" chg="mod">
              <pc226:chgData name="April Harper" userId="c2455cdd-e42c-4888-8f9c-1ad7c125cb1b" providerId="ADAL" clId="{22412F52-7540-41B3-95C8-250AF9715F65}" dt="2023-01-23T17:53:59.186" v="45"/>
              <pc2:cmMkLst xmlns:pc2="http://schemas.microsoft.com/office/powerpoint/2019/9/main/command">
                <pc:docMk/>
                <pc:sldMk cId="1762319777" sldId="299"/>
                <pc2:cmMk id="{5F38F6D1-AA0C-4897-8831-A6CF4BA585EF}"/>
              </pc2:cmMkLst>
            </pc226:cmChg>
          </p:ext>
        </pc:extLst>
      </pc:sldChg>
      <pc:sldChg chg="replTag delTag addCm modCm">
        <pc:chgData name="April Harper" userId="c2455cdd-e42c-4888-8f9c-1ad7c125cb1b" providerId="ADAL" clId="{22412F52-7540-41B3-95C8-250AF9715F65}" dt="2023-01-23T18:17:49.757" v="581"/>
        <pc:sldMkLst>
          <pc:docMk/>
          <pc:sldMk cId="1529317649" sldId="300"/>
        </pc:sldMkLst>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22412F52-7540-41B3-95C8-250AF9715F65}" dt="2023-01-23T17:57:07.868" v="50"/>
              <pc2:cmMkLst xmlns:pc2="http://schemas.microsoft.com/office/powerpoint/2019/9/main/command">
                <pc:docMk/>
                <pc:sldMk cId="1529317649" sldId="300"/>
                <pc2:cmMk id="{D0713F13-2391-4A66-9CC0-D1F491978789}"/>
              </pc2:cmMkLst>
            </pc226:cmChg>
            <pc226:cmChg xmlns:pc226="http://schemas.microsoft.com/office/powerpoint/2022/06/main/command" chg="mod">
              <pc226:chgData name="April Harper" userId="c2455cdd-e42c-4888-8f9c-1ad7c125cb1b" providerId="ADAL" clId="{22412F52-7540-41B3-95C8-250AF9715F65}" dt="2023-01-23T17:55:48.903" v="48"/>
              <pc2:cmMkLst xmlns:pc2="http://schemas.microsoft.com/office/powerpoint/2019/9/main/command">
                <pc:docMk/>
                <pc:sldMk cId="1529317649" sldId="300"/>
                <pc2:cmMk id="{C5AC8F55-D310-46E5-87B0-1E75508D6EAF}"/>
              </pc2:cmMkLst>
            </pc226:cmChg>
          </p:ext>
        </pc:extLst>
      </pc:sldChg>
      <pc:sldChg chg="replTag delTag addCm">
        <pc:chgData name="April Harper" userId="c2455cdd-e42c-4888-8f9c-1ad7c125cb1b" providerId="ADAL" clId="{22412F52-7540-41B3-95C8-250AF9715F65}" dt="2023-01-23T17:57:18.355" v="53"/>
        <pc:sldMkLst>
          <pc:docMk/>
          <pc:sldMk cId="3889944245" sldId="301"/>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22412F52-7540-41B3-95C8-250AF9715F65}" dt="2023-01-23T17:57:18.355" v="53"/>
              <pc2:cmMkLst xmlns:pc2="http://schemas.microsoft.com/office/powerpoint/2019/9/main/command">
                <pc:docMk/>
                <pc:sldMk cId="3889944245" sldId="301"/>
                <pc2:cmMk id="{E406EA4C-EB0F-49D1-AAC2-5B76D3EBC08B}"/>
              </pc2:cmMkLst>
            </pc226:cmChg>
          </p:ext>
        </pc:extLst>
      </pc:sldChg>
      <pc:sldChg chg="addSp delSp modSp mod replTag delTag addCm modNotesTx">
        <pc:chgData name="April Harper" userId="c2455cdd-e42c-4888-8f9c-1ad7c125cb1b" providerId="ADAL" clId="{22412F52-7540-41B3-95C8-250AF9715F65}" dt="2023-01-23T18:39:49.002" v="1643" actId="1076"/>
        <pc:sldMkLst>
          <pc:docMk/>
          <pc:sldMk cId="3945400971" sldId="302"/>
        </pc:sldMkLst>
        <pc:spChg chg="del">
          <ac:chgData name="April Harper" userId="c2455cdd-e42c-4888-8f9c-1ad7c125cb1b" providerId="ADAL" clId="{22412F52-7540-41B3-95C8-250AF9715F65}" dt="2023-01-23T18:06:16.555" v="318" actId="478"/>
          <ac:spMkLst>
            <pc:docMk/>
            <pc:sldMk cId="3945400971" sldId="302"/>
            <ac:spMk id="3" creationId="{DE2B6286-3E4C-8CF3-6353-F178CA383EB5}"/>
          </ac:spMkLst>
        </pc:spChg>
        <pc:spChg chg="add del mod">
          <ac:chgData name="April Harper" userId="c2455cdd-e42c-4888-8f9c-1ad7c125cb1b" providerId="ADAL" clId="{22412F52-7540-41B3-95C8-250AF9715F65}" dt="2023-01-23T18:06:35.301" v="329" actId="478"/>
          <ac:spMkLst>
            <pc:docMk/>
            <pc:sldMk cId="3945400971" sldId="302"/>
            <ac:spMk id="5" creationId="{B897D379-AAD1-CA1B-66BF-4057E361E45C}"/>
          </ac:spMkLst>
        </pc:spChg>
        <pc:spChg chg="add mod">
          <ac:chgData name="April Harper" userId="c2455cdd-e42c-4888-8f9c-1ad7c125cb1b" providerId="ADAL" clId="{22412F52-7540-41B3-95C8-250AF9715F65}" dt="2023-01-23T18:30:05.967" v="1221" actId="1076"/>
          <ac:spMkLst>
            <pc:docMk/>
            <pc:sldMk cId="3945400971" sldId="302"/>
            <ac:spMk id="6" creationId="{3505BB02-559A-13A4-57EE-719ADA30C7BF}"/>
          </ac:spMkLst>
        </pc:spChg>
        <pc:spChg chg="add mod">
          <ac:chgData name="April Harper" userId="c2455cdd-e42c-4888-8f9c-1ad7c125cb1b" providerId="ADAL" clId="{22412F52-7540-41B3-95C8-250AF9715F65}" dt="2023-01-23T18:39:49.002" v="1643" actId="1076"/>
          <ac:spMkLst>
            <pc:docMk/>
            <pc:sldMk cId="3945400971" sldId="302"/>
            <ac:spMk id="8" creationId="{D70102F6-85A6-1D03-0C0E-4C3F873C8E91}"/>
          </ac:spMkLst>
        </pc:spChg>
        <pc:graphicFrameChg chg="mod">
          <ac:chgData name="April Harper" userId="c2455cdd-e42c-4888-8f9c-1ad7c125cb1b" providerId="ADAL" clId="{22412F52-7540-41B3-95C8-250AF9715F65}" dt="2023-01-23T18:28:00.306" v="880" actId="113"/>
          <ac:graphicFrameMkLst>
            <pc:docMk/>
            <pc:sldMk cId="3945400971" sldId="302"/>
            <ac:graphicFrameMk id="7" creationId="{0970A370-3BCA-BB04-7A58-ADAC8475133E}"/>
          </ac:graphicFrameMkLst>
        </pc:graphicFrameChg>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22412F52-7540-41B3-95C8-250AF9715F65}" dt="2023-01-23T18:07:11.604" v="330"/>
              <pc2:cmMkLst xmlns:pc2="http://schemas.microsoft.com/office/powerpoint/2019/9/main/command">
                <pc:docMk/>
                <pc:sldMk cId="3945400971" sldId="302"/>
                <pc2:cmMk id="{45DDEB1B-C76A-4698-8FF0-D85C10CEC917}"/>
              </pc2:cmMkLst>
            </pc226:cmChg>
          </p:ext>
        </pc:extLst>
      </pc:sldChg>
      <pc:sldChg chg="addSp delSp modSp mod replTag delTag addCm modCm modNotesTx">
        <pc:chgData name="April Harper" userId="c2455cdd-e42c-4888-8f9c-1ad7c125cb1b" providerId="ADAL" clId="{22412F52-7540-41B3-95C8-250AF9715F65}" dt="2023-01-23T18:40:08.826" v="1659"/>
        <pc:sldMkLst>
          <pc:docMk/>
          <pc:sldMk cId="2565938245" sldId="303"/>
        </pc:sldMkLst>
        <pc:spChg chg="del mod">
          <ac:chgData name="April Harper" userId="c2455cdd-e42c-4888-8f9c-1ad7c125cb1b" providerId="ADAL" clId="{22412F52-7540-41B3-95C8-250AF9715F65}" dt="2023-01-23T18:04:39.830" v="267" actId="478"/>
          <ac:spMkLst>
            <pc:docMk/>
            <pc:sldMk cId="2565938245" sldId="303"/>
            <ac:spMk id="3" creationId="{D4F34E07-8AA5-00A6-0B3A-674800D900FC}"/>
          </ac:spMkLst>
        </pc:spChg>
        <pc:spChg chg="add mod">
          <ac:chgData name="April Harper" userId="c2455cdd-e42c-4888-8f9c-1ad7c125cb1b" providerId="ADAL" clId="{22412F52-7540-41B3-95C8-250AF9715F65}" dt="2023-01-23T18:34:17.573" v="1584" actId="20577"/>
          <ac:spMkLst>
            <pc:docMk/>
            <pc:sldMk cId="2565938245" sldId="303"/>
            <ac:spMk id="4" creationId="{33987831-F4A7-0586-141A-8FD4D3413BB3}"/>
          </ac:spMkLst>
        </pc:spChg>
        <pc:spChg chg="add mod">
          <ac:chgData name="April Harper" userId="c2455cdd-e42c-4888-8f9c-1ad7c125cb1b" providerId="ADAL" clId="{22412F52-7540-41B3-95C8-250AF9715F65}" dt="2023-01-23T18:40:07.729" v="1657" actId="1076"/>
          <ac:spMkLst>
            <pc:docMk/>
            <pc:sldMk cId="2565938245" sldId="303"/>
            <ac:spMk id="6" creationId="{BCB2208B-6F02-CC14-AAAF-3963E358E2D3}"/>
          </ac:spMkLst>
        </pc:spChg>
        <pc:graphicFrameChg chg="mod">
          <ac:chgData name="April Harper" userId="c2455cdd-e42c-4888-8f9c-1ad7c125cb1b" providerId="ADAL" clId="{22412F52-7540-41B3-95C8-250AF9715F65}" dt="2023-01-23T18:04:21.393" v="260" actId="20577"/>
          <ac:graphicFrameMkLst>
            <pc:docMk/>
            <pc:sldMk cId="2565938245" sldId="303"/>
            <ac:graphicFrameMk id="5" creationId="{E2D3754D-A90E-C4DB-99F2-157AEA9496D1}"/>
          </ac:graphicFrameMkLst>
        </pc:graphicFrame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22412F52-7540-41B3-95C8-250AF9715F65}" dt="2023-01-23T18:34:31.139" v="1585"/>
              <pc2:cmMkLst xmlns:pc2="http://schemas.microsoft.com/office/powerpoint/2019/9/main/command">
                <pc:docMk/>
                <pc:sldMk cId="2565938245" sldId="303"/>
                <pc2:cmMk id="{4698F130-A8ED-4F4F-AB45-CBDE24EE9B8F}"/>
              </pc2:cmMkLst>
            </pc226:cmChg>
          </p:ext>
        </pc:extLst>
      </pc:sldChg>
      <pc:sldChg chg="addSp delSp modSp mod replTag delTag modNotesTx">
        <pc:chgData name="April Harper" userId="c2455cdd-e42c-4888-8f9c-1ad7c125cb1b" providerId="ADAL" clId="{22412F52-7540-41B3-95C8-250AF9715F65}" dt="2023-01-23T21:05:54.175" v="1903"/>
        <pc:sldMkLst>
          <pc:docMk/>
          <pc:sldMk cId="2748375541" sldId="304"/>
        </pc:sldMkLst>
        <pc:spChg chg="del mod">
          <ac:chgData name="April Harper" userId="c2455cdd-e42c-4888-8f9c-1ad7c125cb1b" providerId="ADAL" clId="{22412F52-7540-41B3-95C8-250AF9715F65}" dt="2023-01-23T18:41:06.452" v="1693" actId="478"/>
          <ac:spMkLst>
            <pc:docMk/>
            <pc:sldMk cId="2748375541" sldId="304"/>
            <ac:spMk id="3" creationId="{9564DFAE-82EE-E884-E6E4-D653291DCB0E}"/>
          </ac:spMkLst>
        </pc:spChg>
        <pc:spChg chg="add mod">
          <ac:chgData name="April Harper" userId="c2455cdd-e42c-4888-8f9c-1ad7c125cb1b" providerId="ADAL" clId="{22412F52-7540-41B3-95C8-250AF9715F65}" dt="2023-01-23T18:18:14.596" v="599" actId="1076"/>
          <ac:spMkLst>
            <pc:docMk/>
            <pc:sldMk cId="2748375541" sldId="304"/>
            <ac:spMk id="5" creationId="{BB0F5264-5550-643F-F01F-EE053943EB3F}"/>
          </ac:spMkLst>
        </pc:spChg>
        <pc:spChg chg="add mod">
          <ac:chgData name="April Harper" userId="c2455cdd-e42c-4888-8f9c-1ad7c125cb1b" providerId="ADAL" clId="{22412F52-7540-41B3-95C8-250AF9715F65}" dt="2023-01-23T18:40:28.162" v="1673" actId="1076"/>
          <ac:spMkLst>
            <pc:docMk/>
            <pc:sldMk cId="2748375541" sldId="304"/>
            <ac:spMk id="6" creationId="{7C5F5F38-1EE0-0AA0-4F47-D87422509427}"/>
          </ac:spMkLst>
        </pc:spChg>
        <pc:graphicFrameChg chg="mod">
          <ac:chgData name="April Harper" userId="c2455cdd-e42c-4888-8f9c-1ad7c125cb1b" providerId="ADAL" clId="{22412F52-7540-41B3-95C8-250AF9715F65}" dt="2023-01-23T21:05:47.911" v="1901" actId="1076"/>
          <ac:graphicFrameMkLst>
            <pc:docMk/>
            <pc:sldMk cId="2748375541" sldId="304"/>
            <ac:graphicFrameMk id="4" creationId="{08BD8640-144F-C6E3-4CBE-AC5E8DE24C91}"/>
          </ac:graphicFrameMkLst>
        </pc:graphicFrameChg>
      </pc:sldChg>
      <pc:sldChg chg="replTag delTag addCm">
        <pc:chgData name="April Harper" userId="c2455cdd-e42c-4888-8f9c-1ad7c125cb1b" providerId="ADAL" clId="{22412F52-7540-41B3-95C8-250AF9715F65}" dt="2023-01-23T18:17:44.823" v="575"/>
        <pc:sldMkLst>
          <pc:docMk/>
          <pc:sldMk cId="1453629" sldId="305"/>
        </pc:sldMkLst>
        <pc:extLst>
          <p:ext xmlns:p="http://schemas.openxmlformats.org/presentationml/2006/main" uri="{D6D511B9-2390-475A-947B-AFAB55BFBCF1}">
            <pc226:cmChg xmlns:pc226="http://schemas.microsoft.com/office/powerpoint/2022/06/main/command" chg="add">
              <pc226:chgData name="April Harper" userId="c2455cdd-e42c-4888-8f9c-1ad7c125cb1b" providerId="ADAL" clId="{22412F52-7540-41B3-95C8-250AF9715F65}" dt="2023-01-23T17:57:50.101" v="56"/>
              <pc2:cmMkLst xmlns:pc2="http://schemas.microsoft.com/office/powerpoint/2019/9/main/command">
                <pc:docMk/>
                <pc:sldMk cId="1453629" sldId="305"/>
                <pc2:cmMk id="{560B4C9C-E540-49E3-9E1B-706907C88BFB}"/>
              </pc2:cmMkLst>
            </pc226:cmChg>
          </p:ext>
        </pc:extLst>
      </pc:sldChg>
      <pc:sldChg chg="replTag delTag">
        <pc:chgData name="April Harper" userId="c2455cdd-e42c-4888-8f9c-1ad7c125cb1b" providerId="ADAL" clId="{22412F52-7540-41B3-95C8-250AF9715F65}" dt="2023-01-23T20:41:25.630" v="1890"/>
        <pc:sldMkLst>
          <pc:docMk/>
          <pc:sldMk cId="2863879355" sldId="306"/>
        </pc:sldMkLst>
      </pc:sldChg>
      <pc:sldChg chg="replTag delTag">
        <pc:chgData name="April Harper" userId="c2455cdd-e42c-4888-8f9c-1ad7c125cb1b" providerId="ADAL" clId="{22412F52-7540-41B3-95C8-250AF9715F65}" dt="2023-01-23T20:41:21.490" v="1888"/>
        <pc:sldMkLst>
          <pc:docMk/>
          <pc:sldMk cId="1498188941" sldId="307"/>
        </pc:sldMkLst>
      </pc:sldChg>
      <pc:sldChg chg="replTag delTag">
        <pc:chgData name="April Harper" userId="c2455cdd-e42c-4888-8f9c-1ad7c125cb1b" providerId="ADAL" clId="{22412F52-7540-41B3-95C8-250AF9715F65}" dt="2023-01-23T20:41:33.034" v="1896"/>
        <pc:sldMkLst>
          <pc:docMk/>
          <pc:sldMk cId="3466477413" sldId="308"/>
        </pc:sldMkLst>
      </pc:sldChg>
      <pc:sldChg chg="replTag delTag">
        <pc:chgData name="April Harper" userId="c2455cdd-e42c-4888-8f9c-1ad7c125cb1b" providerId="ADAL" clId="{22412F52-7540-41B3-95C8-250AF9715F65}" dt="2023-01-23T17:49:31.508" v="17"/>
        <pc:sldMkLst>
          <pc:docMk/>
          <pc:sldMk cId="1435955202" sldId="309"/>
        </pc:sldMkLst>
      </pc:sldChg>
      <pc:sldChg chg="replTag delTag modNotesTx">
        <pc:chgData name="April Harper" userId="c2455cdd-e42c-4888-8f9c-1ad7c125cb1b" providerId="ADAL" clId="{22412F52-7540-41B3-95C8-250AF9715F65}" dt="2023-01-23T17:58:23.467" v="90" actId="20577"/>
        <pc:sldMkLst>
          <pc:docMk/>
          <pc:sldMk cId="1382676439" sldId="310"/>
        </pc:sldMkLst>
      </pc:sldChg>
      <pc:sldChg chg="replTag delTag">
        <pc:chgData name="April Harper" userId="c2455cdd-e42c-4888-8f9c-1ad7c125cb1b" providerId="ADAL" clId="{22412F52-7540-41B3-95C8-250AF9715F65}" dt="2023-01-23T17:59:26.460" v="129"/>
        <pc:sldMkLst>
          <pc:docMk/>
          <pc:sldMk cId="1703913515" sldId="311"/>
        </pc:sldMkLst>
      </pc:sldChg>
      <pc:sldChg chg="replTag delTag">
        <pc:chgData name="April Harper" userId="c2455cdd-e42c-4888-8f9c-1ad7c125cb1b" providerId="ADAL" clId="{22412F52-7540-41B3-95C8-250AF9715F65}" dt="2023-01-23T17:49:06.204" v="13"/>
        <pc:sldMkLst>
          <pc:docMk/>
          <pc:sldMk cId="1379055304" sldId="313"/>
        </pc:sldMkLst>
      </pc:sldChg>
    </pc:docChg>
  </pc:docChgLst>
  <pc:docChgLst>
    <pc:chgData name="April Harper" userId="c2455cdd-e42c-4888-8f9c-1ad7c125cb1b" providerId="ADAL" clId="{5167F285-0F1D-41B4-A087-7B60FA1CEA85}"/>
    <pc:docChg chg="custSel addSld delSld modSld replTag delTag">
      <pc:chgData name="April Harper" userId="c2455cdd-e42c-4888-8f9c-1ad7c125cb1b" providerId="ADAL" clId="{5167F285-0F1D-41B4-A087-7B60FA1CEA85}" dt="2023-01-25T20:31:53.197" v="2855" actId="1076"/>
      <pc:docMkLst>
        <pc:docMk/>
      </pc:docMkLst>
      <pc:sldChg chg="replTag delTag">
        <pc:chgData name="April Harper" userId="c2455cdd-e42c-4888-8f9c-1ad7c125cb1b" providerId="ADAL" clId="{5167F285-0F1D-41B4-A087-7B60FA1CEA85}" dt="2023-01-25T20:29:20.276" v="2842"/>
        <pc:sldMkLst>
          <pc:docMk/>
          <pc:sldMk cId="3460691514" sldId="256"/>
        </pc:sldMkLst>
      </pc:sldChg>
      <pc:sldChg chg="replTag delTag">
        <pc:chgData name="April Harper" userId="c2455cdd-e42c-4888-8f9c-1ad7c125cb1b" providerId="ADAL" clId="{5167F285-0F1D-41B4-A087-7B60FA1CEA85}" dt="2023-01-25T18:06:05.300" v="65"/>
        <pc:sldMkLst>
          <pc:docMk/>
          <pc:sldMk cId="3745226822" sldId="272"/>
        </pc:sldMkLst>
      </pc:sldChg>
      <pc:sldChg chg="replTag delTag">
        <pc:chgData name="April Harper" userId="c2455cdd-e42c-4888-8f9c-1ad7c125cb1b" providerId="ADAL" clId="{5167F285-0F1D-41B4-A087-7B60FA1CEA85}" dt="2023-01-25T17:27:49.230" v="17"/>
        <pc:sldMkLst>
          <pc:docMk/>
          <pc:sldMk cId="2900716093" sldId="276"/>
        </pc:sldMkLst>
      </pc:sldChg>
      <pc:sldChg chg="replTag delTag">
        <pc:chgData name="April Harper" userId="c2455cdd-e42c-4888-8f9c-1ad7c125cb1b" providerId="ADAL" clId="{5167F285-0F1D-41B4-A087-7B60FA1CEA85}" dt="2023-01-25T18:03:40.283" v="59"/>
        <pc:sldMkLst>
          <pc:docMk/>
          <pc:sldMk cId="556854059" sldId="277"/>
        </pc:sldMkLst>
      </pc:sldChg>
      <pc:sldChg chg="replTag delTag">
        <pc:chgData name="April Harper" userId="c2455cdd-e42c-4888-8f9c-1ad7c125cb1b" providerId="ADAL" clId="{5167F285-0F1D-41B4-A087-7B60FA1CEA85}" dt="2023-01-25T18:05:59.031" v="63"/>
        <pc:sldMkLst>
          <pc:docMk/>
          <pc:sldMk cId="1427966690" sldId="280"/>
        </pc:sldMkLst>
      </pc:sldChg>
      <pc:sldChg chg="replTag delTag">
        <pc:chgData name="April Harper" userId="c2455cdd-e42c-4888-8f9c-1ad7c125cb1b" providerId="ADAL" clId="{5167F285-0F1D-41B4-A087-7B60FA1CEA85}" dt="2023-01-25T17:27:48.226" v="15"/>
        <pc:sldMkLst>
          <pc:docMk/>
          <pc:sldMk cId="3731854960" sldId="283"/>
        </pc:sldMkLst>
      </pc:sldChg>
      <pc:sldChg chg="replTag delTag">
        <pc:chgData name="April Harper" userId="c2455cdd-e42c-4888-8f9c-1ad7c125cb1b" providerId="ADAL" clId="{5167F285-0F1D-41B4-A087-7B60FA1CEA85}" dt="2023-01-25T18:04:14.645" v="61"/>
        <pc:sldMkLst>
          <pc:docMk/>
          <pc:sldMk cId="84021407" sldId="289"/>
        </pc:sldMkLst>
      </pc:sldChg>
      <pc:sldChg chg="replTag delTag">
        <pc:chgData name="April Harper" userId="c2455cdd-e42c-4888-8f9c-1ad7c125cb1b" providerId="ADAL" clId="{5167F285-0F1D-41B4-A087-7B60FA1CEA85}" dt="2023-01-25T17:27:45.064" v="5"/>
        <pc:sldMkLst>
          <pc:docMk/>
          <pc:sldMk cId="3697440884" sldId="291"/>
        </pc:sldMkLst>
      </pc:sldChg>
      <pc:sldChg chg="replTag delTag">
        <pc:chgData name="April Harper" userId="c2455cdd-e42c-4888-8f9c-1ad7c125cb1b" providerId="ADAL" clId="{5167F285-0F1D-41B4-A087-7B60FA1CEA85}" dt="2023-01-25T20:18:13.092" v="2431"/>
        <pc:sldMkLst>
          <pc:docMk/>
          <pc:sldMk cId="3363980875" sldId="292"/>
        </pc:sldMkLst>
      </pc:sldChg>
      <pc:sldChg chg="replTag delTag">
        <pc:chgData name="April Harper" userId="c2455cdd-e42c-4888-8f9c-1ad7c125cb1b" providerId="ADAL" clId="{5167F285-0F1D-41B4-A087-7B60FA1CEA85}" dt="2023-01-25T20:20:20.169" v="2591"/>
        <pc:sldMkLst>
          <pc:docMk/>
          <pc:sldMk cId="333879506" sldId="293"/>
        </pc:sldMkLst>
      </pc:sldChg>
      <pc:sldChg chg="modSp mod replTag delTag">
        <pc:chgData name="April Harper" userId="c2455cdd-e42c-4888-8f9c-1ad7c125cb1b" providerId="ADAL" clId="{5167F285-0F1D-41B4-A087-7B60FA1CEA85}" dt="2023-01-25T20:20:22.856" v="2595"/>
        <pc:sldMkLst>
          <pc:docMk/>
          <pc:sldMk cId="1607688961" sldId="294"/>
        </pc:sldMkLst>
        <pc:spChg chg="mod">
          <ac:chgData name="April Harper" userId="c2455cdd-e42c-4888-8f9c-1ad7c125cb1b" providerId="ADAL" clId="{5167F285-0F1D-41B4-A087-7B60FA1CEA85}" dt="2023-01-25T19:51:46.005" v="2126" actId="1036"/>
          <ac:spMkLst>
            <pc:docMk/>
            <pc:sldMk cId="1607688961" sldId="294"/>
            <ac:spMk id="2" creationId="{F65E32D5-E4D6-20DD-9BF0-6676021EBEB2}"/>
          </ac:spMkLst>
        </pc:spChg>
      </pc:sldChg>
      <pc:sldChg chg="modSp mod replTag delTag modNotesTx">
        <pc:chgData name="April Harper" userId="c2455cdd-e42c-4888-8f9c-1ad7c125cb1b" providerId="ADAL" clId="{5167F285-0F1D-41B4-A087-7B60FA1CEA85}" dt="2023-01-25T20:25:24.470" v="2792"/>
        <pc:sldMkLst>
          <pc:docMk/>
          <pc:sldMk cId="1548632559" sldId="295"/>
        </pc:sldMkLst>
        <pc:spChg chg="mod">
          <ac:chgData name="April Harper" userId="c2455cdd-e42c-4888-8f9c-1ad7c125cb1b" providerId="ADAL" clId="{5167F285-0F1D-41B4-A087-7B60FA1CEA85}" dt="2023-01-25T20:05:00.888" v="2166" actId="20577"/>
          <ac:spMkLst>
            <pc:docMk/>
            <pc:sldMk cId="1548632559" sldId="295"/>
            <ac:spMk id="2" creationId="{F2A86EA1-9B96-0742-A1FC-62D7C7426615}"/>
          </ac:spMkLst>
        </pc:spChg>
        <pc:graphicFrameChg chg="mod">
          <ac:chgData name="April Harper" userId="c2455cdd-e42c-4888-8f9c-1ad7c125cb1b" providerId="ADAL" clId="{5167F285-0F1D-41B4-A087-7B60FA1CEA85}" dt="2023-01-25T19:57:09.385" v="2141"/>
          <ac:graphicFrameMkLst>
            <pc:docMk/>
            <pc:sldMk cId="1548632559" sldId="295"/>
            <ac:graphicFrameMk id="3" creationId="{3F28EA40-8460-35E6-5413-D83B670D966B}"/>
          </ac:graphicFrameMkLst>
        </pc:graphicFrameChg>
      </pc:sldChg>
      <pc:sldChg chg="modSp mod replTag delTag addCm modCm modNotesTx">
        <pc:chgData name="April Harper" userId="c2455cdd-e42c-4888-8f9c-1ad7c125cb1b" providerId="ADAL" clId="{5167F285-0F1D-41B4-A087-7B60FA1CEA85}" dt="2023-01-25T20:28:34.775" v="2838"/>
        <pc:sldMkLst>
          <pc:docMk/>
          <pc:sldMk cId="2564492887" sldId="296"/>
        </pc:sldMkLst>
        <pc:spChg chg="mod">
          <ac:chgData name="April Harper" userId="c2455cdd-e42c-4888-8f9c-1ad7c125cb1b" providerId="ADAL" clId="{5167F285-0F1D-41B4-A087-7B60FA1CEA85}" dt="2023-01-25T19:38:37.424" v="1359" actId="27636"/>
          <ac:spMkLst>
            <pc:docMk/>
            <pc:sldMk cId="2564492887" sldId="296"/>
            <ac:spMk id="3" creationId="{4AE81F6C-9A13-75A4-4ABB-04964B453C81}"/>
          </ac:spMkLst>
        </pc:sp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5167F285-0F1D-41B4-A087-7B60FA1CEA85}" dt="2023-01-25T19:46:04.788" v="2064"/>
              <pc2:cmMkLst xmlns:pc2="http://schemas.microsoft.com/office/powerpoint/2019/9/main/command">
                <pc:docMk/>
                <pc:sldMk cId="2564492887" sldId="296"/>
                <pc2:cmMk id="{75734CEE-8AAB-4134-82F4-740715CC3061}"/>
              </pc2:cmMkLst>
              <pc226:cmRplyChg chg="add">
                <pc226:chgData name="April Harper" userId="c2455cdd-e42c-4888-8f9c-1ad7c125cb1b" providerId="ADAL" clId="{5167F285-0F1D-41B4-A087-7B60FA1CEA85}" dt="2023-01-25T18:51:33.945" v="1200"/>
                <pc2:cmRplyMkLst xmlns:pc2="http://schemas.microsoft.com/office/powerpoint/2019/9/main/command">
                  <pc:docMk/>
                  <pc:sldMk cId="2564492887" sldId="296"/>
                  <pc2:cmMk id="{75734CEE-8AAB-4134-82F4-740715CC3061}"/>
                  <pc2:cmRplyMk id="{7B953FCC-BCF9-431F-9D7D-E0365BF2FFDD}"/>
                </pc2:cmRplyMkLst>
              </pc226:cmRplyChg>
            </pc226:cmChg>
          </p:ext>
        </pc:extLst>
      </pc:sldChg>
      <pc:sldChg chg="modSp mod replTag delTag delCm">
        <pc:chgData name="April Harper" userId="c2455cdd-e42c-4888-8f9c-1ad7c125cb1b" providerId="ADAL" clId="{5167F285-0F1D-41B4-A087-7B60FA1CEA85}" dt="2023-01-25T20:24:24.459" v="2696"/>
        <pc:sldMkLst>
          <pc:docMk/>
          <pc:sldMk cId="3503103214" sldId="297"/>
        </pc:sldMkLst>
        <pc:spChg chg="mod">
          <ac:chgData name="April Harper" userId="c2455cdd-e42c-4888-8f9c-1ad7c125cb1b" providerId="ADAL" clId="{5167F285-0F1D-41B4-A087-7B60FA1CEA85}" dt="2023-01-25T20:23:33.661" v="2693" actId="14100"/>
          <ac:spMkLst>
            <pc:docMk/>
            <pc:sldMk cId="3503103214" sldId="297"/>
            <ac:spMk id="6" creationId="{A7AF5DBE-7FC1-E4B0-728C-71E454DCAEF6}"/>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5167F285-0F1D-41B4-A087-7B60FA1CEA85}" dt="2023-01-25T20:24:22.312" v="2694"/>
              <pc2:cmMkLst xmlns:pc2="http://schemas.microsoft.com/office/powerpoint/2019/9/main/command">
                <pc:docMk/>
                <pc:sldMk cId="3503103214" sldId="297"/>
                <pc2:cmMk id="{D9979414-D9E2-4C5B-843B-0940F5880E26}"/>
              </pc2:cmMkLst>
            </pc226:cmChg>
          </p:ext>
        </pc:extLst>
      </pc:sldChg>
      <pc:sldChg chg="replTag delTag">
        <pc:chgData name="April Harper" userId="c2455cdd-e42c-4888-8f9c-1ad7c125cb1b" providerId="ADAL" clId="{5167F285-0F1D-41B4-A087-7B60FA1CEA85}" dt="2023-01-25T19:51:01.314" v="2114"/>
        <pc:sldMkLst>
          <pc:docMk/>
          <pc:sldMk cId="1969121154" sldId="298"/>
        </pc:sldMkLst>
      </pc:sldChg>
      <pc:sldChg chg="modSp mod replTag delTag addCm delCm">
        <pc:chgData name="April Harper" userId="c2455cdd-e42c-4888-8f9c-1ad7c125cb1b" providerId="ADAL" clId="{5167F285-0F1D-41B4-A087-7B60FA1CEA85}" dt="2023-01-25T20:20:11.277" v="2589" actId="20577"/>
        <pc:sldMkLst>
          <pc:docMk/>
          <pc:sldMk cId="1762319777" sldId="299"/>
        </pc:sldMkLst>
        <pc:spChg chg="mod">
          <ac:chgData name="April Harper" userId="c2455cdd-e42c-4888-8f9c-1ad7c125cb1b" providerId="ADAL" clId="{5167F285-0F1D-41B4-A087-7B60FA1CEA85}" dt="2023-01-25T20:20:11.277" v="2589" actId="20577"/>
          <ac:spMkLst>
            <pc:docMk/>
            <pc:sldMk cId="1762319777" sldId="299"/>
            <ac:spMk id="4" creationId="{509B1AB2-FD68-C80F-65BC-C25D2F572DC2}"/>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5167F285-0F1D-41B4-A087-7B60FA1CEA85}" dt="2023-01-25T19:51:14.021" v="2117"/>
              <pc2:cmMkLst xmlns:pc2="http://schemas.microsoft.com/office/powerpoint/2019/9/main/command">
                <pc:docMk/>
                <pc:sldMk cId="1762319777" sldId="299"/>
                <pc2:cmMk id="{1D0C4070-509B-47B5-8E79-E260C3E0BBEB}"/>
              </pc2:cmMkLst>
            </pc226:cmChg>
            <pc226:cmChg xmlns:pc226="http://schemas.microsoft.com/office/powerpoint/2022/06/main/command" chg="add">
              <pc226:chgData name="April Harper" userId="c2455cdd-e42c-4888-8f9c-1ad7c125cb1b" providerId="ADAL" clId="{5167F285-0F1D-41B4-A087-7B60FA1CEA85}" dt="2023-01-25T18:17:55.114" v="339"/>
              <pc2:cmMkLst xmlns:pc2="http://schemas.microsoft.com/office/powerpoint/2019/9/main/command">
                <pc:docMk/>
                <pc:sldMk cId="1762319777" sldId="299"/>
                <pc2:cmMk id="{995940BC-7957-4008-93E7-E24CA325A76C}"/>
              </pc2:cmMkLst>
            </pc226:cmChg>
          </p:ext>
        </pc:extLst>
      </pc:sldChg>
      <pc:sldChg chg="modSp mod replTag delTag">
        <pc:chgData name="April Harper" userId="c2455cdd-e42c-4888-8f9c-1ad7c125cb1b" providerId="ADAL" clId="{5167F285-0F1D-41B4-A087-7B60FA1CEA85}" dt="2023-01-25T20:31:53.197" v="2855" actId="1076"/>
        <pc:sldMkLst>
          <pc:docMk/>
          <pc:sldMk cId="1529317649" sldId="300"/>
        </pc:sldMkLst>
        <pc:spChg chg="mod">
          <ac:chgData name="April Harper" userId="c2455cdd-e42c-4888-8f9c-1ad7c125cb1b" providerId="ADAL" clId="{5167F285-0F1D-41B4-A087-7B60FA1CEA85}" dt="2023-01-25T20:18:28.529" v="2441" actId="1076"/>
          <ac:spMkLst>
            <pc:docMk/>
            <pc:sldMk cId="1529317649" sldId="300"/>
            <ac:spMk id="4" creationId="{B46BAB0A-D959-CB26-F2C7-FEAE122DB9DE}"/>
          </ac:spMkLst>
        </pc:spChg>
        <pc:spChg chg="mod">
          <ac:chgData name="April Harper" userId="c2455cdd-e42c-4888-8f9c-1ad7c125cb1b" providerId="ADAL" clId="{5167F285-0F1D-41B4-A087-7B60FA1CEA85}" dt="2023-01-25T20:31:43.074" v="2853" actId="404"/>
          <ac:spMkLst>
            <pc:docMk/>
            <pc:sldMk cId="1529317649" sldId="300"/>
            <ac:spMk id="6" creationId="{5209C782-0DCC-BF92-136E-0480DDE9F53B}"/>
          </ac:spMkLst>
        </pc:spChg>
        <pc:spChg chg="mod">
          <ac:chgData name="April Harper" userId="c2455cdd-e42c-4888-8f9c-1ad7c125cb1b" providerId="ADAL" clId="{5167F285-0F1D-41B4-A087-7B60FA1CEA85}" dt="2023-01-25T20:31:53.197" v="2855" actId="1076"/>
          <ac:spMkLst>
            <pc:docMk/>
            <pc:sldMk cId="1529317649" sldId="300"/>
            <ac:spMk id="7" creationId="{F1614725-7050-97A2-1626-C9123AB94ED7}"/>
          </ac:spMkLst>
        </pc:spChg>
        <pc:graphicFrameChg chg="mod">
          <ac:chgData name="April Harper" userId="c2455cdd-e42c-4888-8f9c-1ad7c125cb1b" providerId="ADAL" clId="{5167F285-0F1D-41B4-A087-7B60FA1CEA85}" dt="2023-01-25T20:31:49.014" v="2854" actId="1076"/>
          <ac:graphicFrameMkLst>
            <pc:docMk/>
            <pc:sldMk cId="1529317649" sldId="300"/>
            <ac:graphicFrameMk id="5" creationId="{9E5EAB87-47FF-1816-54B0-504EA8EBE96F}"/>
          </ac:graphicFrameMkLst>
        </pc:graphicFrameChg>
      </pc:sldChg>
      <pc:sldChg chg="modSp mod replTag delTag">
        <pc:chgData name="April Harper" userId="c2455cdd-e42c-4888-8f9c-1ad7c125cb1b" providerId="ADAL" clId="{5167F285-0F1D-41B4-A087-7B60FA1CEA85}" dt="2023-01-25T20:31:37.765" v="2848"/>
        <pc:sldMkLst>
          <pc:docMk/>
          <pc:sldMk cId="3889944245" sldId="301"/>
        </pc:sldMkLst>
        <pc:spChg chg="mod">
          <ac:chgData name="April Harper" userId="c2455cdd-e42c-4888-8f9c-1ad7c125cb1b" providerId="ADAL" clId="{5167F285-0F1D-41B4-A087-7B60FA1CEA85}" dt="2023-01-25T20:19:10.418" v="2461" actId="20577"/>
          <ac:spMkLst>
            <pc:docMk/>
            <pc:sldMk cId="3889944245" sldId="301"/>
            <ac:spMk id="4" creationId="{ABDCFD2F-779C-3FFC-65C1-A4D79805638B}"/>
          </ac:spMkLst>
        </pc:spChg>
        <pc:spChg chg="mod">
          <ac:chgData name="April Harper" userId="c2455cdd-e42c-4888-8f9c-1ad7c125cb1b" providerId="ADAL" clId="{5167F285-0F1D-41B4-A087-7B60FA1CEA85}" dt="2023-01-25T19:50:56.202" v="2112" actId="1076"/>
          <ac:spMkLst>
            <pc:docMk/>
            <pc:sldMk cId="3889944245" sldId="301"/>
            <ac:spMk id="7" creationId="{062E3B42-B277-EF32-FF06-EC559577D19A}"/>
          </ac:spMkLst>
        </pc:spChg>
        <pc:graphicFrameChg chg="mod modGraphic">
          <ac:chgData name="April Harper" userId="c2455cdd-e42c-4888-8f9c-1ad7c125cb1b" providerId="ADAL" clId="{5167F285-0F1D-41B4-A087-7B60FA1CEA85}" dt="2023-01-25T19:50:21.293" v="2111" actId="20577"/>
          <ac:graphicFrameMkLst>
            <pc:docMk/>
            <pc:sldMk cId="3889944245" sldId="301"/>
            <ac:graphicFrameMk id="5" creationId="{ECB738D0-FA2F-31C4-54EE-3258F7C6EFD2}"/>
          </ac:graphicFrameMkLst>
        </pc:graphicFrameChg>
      </pc:sldChg>
      <pc:sldChg chg="modSp mod replTag delTag delCm">
        <pc:chgData name="April Harper" userId="c2455cdd-e42c-4888-8f9c-1ad7c125cb1b" providerId="ADAL" clId="{5167F285-0F1D-41B4-A087-7B60FA1CEA85}" dt="2023-01-25T20:28:25.881" v="2828"/>
        <pc:sldMkLst>
          <pc:docMk/>
          <pc:sldMk cId="3945400971" sldId="302"/>
        </pc:sldMkLst>
        <pc:spChg chg="mod">
          <ac:chgData name="April Harper" userId="c2455cdd-e42c-4888-8f9c-1ad7c125cb1b" providerId="ADAL" clId="{5167F285-0F1D-41B4-A087-7B60FA1CEA85}" dt="2023-01-25T20:27:28.504" v="2812" actId="20577"/>
          <ac:spMkLst>
            <pc:docMk/>
            <pc:sldMk cId="3945400971" sldId="302"/>
            <ac:spMk id="6" creationId="{3505BB02-559A-13A4-57EE-719ADA30C7BF}"/>
          </ac:spMkLst>
        </pc:spChg>
        <pc:extLst>
          <p:ext xmlns:p="http://schemas.openxmlformats.org/presentationml/2006/main" uri="{D6D511B9-2390-475A-947B-AFAB55BFBCF1}">
            <pc226:cmChg xmlns:pc226="http://schemas.microsoft.com/office/powerpoint/2022/06/main/command" chg="del">
              <pc226:chgData name="April Harper" userId="c2455cdd-e42c-4888-8f9c-1ad7c125cb1b" providerId="ADAL" clId="{5167F285-0F1D-41B4-A087-7B60FA1CEA85}" dt="2023-01-25T20:06:08.158" v="2286"/>
              <pc2:cmMkLst xmlns:pc2="http://schemas.microsoft.com/office/powerpoint/2019/9/main/command">
                <pc:docMk/>
                <pc:sldMk cId="3945400971" sldId="302"/>
                <pc2:cmMk id="{45DDEB1B-C76A-4698-8FF0-D85C10CEC917}"/>
              </pc2:cmMkLst>
            </pc226:cmChg>
          </p:ext>
        </pc:extLst>
      </pc:sldChg>
      <pc:sldChg chg="addSp delSp modSp mod replTag delTag modCm">
        <pc:chgData name="April Harper" userId="c2455cdd-e42c-4888-8f9c-1ad7c125cb1b" providerId="ADAL" clId="{5167F285-0F1D-41B4-A087-7B60FA1CEA85}" dt="2023-01-25T20:28:32.024" v="2836"/>
        <pc:sldMkLst>
          <pc:docMk/>
          <pc:sldMk cId="2565938245" sldId="303"/>
        </pc:sldMkLst>
        <pc:spChg chg="mod">
          <ac:chgData name="April Harper" userId="c2455cdd-e42c-4888-8f9c-1ad7c125cb1b" providerId="ADAL" clId="{5167F285-0F1D-41B4-A087-7B60FA1CEA85}" dt="2023-01-25T20:28:30.328" v="2834" actId="20577"/>
          <ac:spMkLst>
            <pc:docMk/>
            <pc:sldMk cId="2565938245" sldId="303"/>
            <ac:spMk id="4" creationId="{33987831-F4A7-0586-141A-8FD4D3413BB3}"/>
          </ac:spMkLst>
        </pc:spChg>
        <pc:spChg chg="del">
          <ac:chgData name="April Harper" userId="c2455cdd-e42c-4888-8f9c-1ad7c125cb1b" providerId="ADAL" clId="{5167F285-0F1D-41B4-A087-7B60FA1CEA85}" dt="2023-01-25T19:58:19.547" v="2149" actId="478"/>
          <ac:spMkLst>
            <pc:docMk/>
            <pc:sldMk cId="2565938245" sldId="303"/>
            <ac:spMk id="6" creationId="{BCB2208B-6F02-CC14-AAAF-3963E358E2D3}"/>
          </ac:spMkLst>
        </pc:spChg>
        <pc:picChg chg="add mod">
          <ac:chgData name="April Harper" userId="c2455cdd-e42c-4888-8f9c-1ad7c125cb1b" providerId="ADAL" clId="{5167F285-0F1D-41B4-A087-7B60FA1CEA85}" dt="2023-01-25T19:58:32.430" v="2151" actId="1076"/>
          <ac:picMkLst>
            <pc:docMk/>
            <pc:sldMk cId="2565938245" sldId="303"/>
            <ac:picMk id="11" creationId="{033E99D6-5CCB-5B0F-E54A-8C045FCFE77D}"/>
          </ac:picMkLst>
        </pc:picChg>
        <pc:extLst>
          <p:ext xmlns:p="http://schemas.openxmlformats.org/presentationml/2006/main" uri="{D6D511B9-2390-475A-947B-AFAB55BFBCF1}">
            <pc226:cmChg xmlns:pc226="http://schemas.microsoft.com/office/powerpoint/2022/06/main/command" chg="mod">
              <pc226:chgData name="April Harper" userId="c2455cdd-e42c-4888-8f9c-1ad7c125cb1b" providerId="ADAL" clId="{5167F285-0F1D-41B4-A087-7B60FA1CEA85}" dt="2023-01-25T18:43:36.229" v="1026"/>
              <pc2:cmMkLst xmlns:pc2="http://schemas.microsoft.com/office/powerpoint/2019/9/main/command">
                <pc:docMk/>
                <pc:sldMk cId="2565938245" sldId="303"/>
                <pc2:cmMk id="{7F1D6BFB-7EBE-4BE5-88DE-8A6B3EB619B5}"/>
              </pc2:cmMkLst>
            </pc226:cmChg>
          </p:ext>
        </pc:extLst>
      </pc:sldChg>
      <pc:sldChg chg="del replTag delTag">
        <pc:chgData name="April Harper" userId="c2455cdd-e42c-4888-8f9c-1ad7c125cb1b" providerId="ADAL" clId="{5167F285-0F1D-41B4-A087-7B60FA1CEA85}" dt="2023-01-25T19:48:45.051" v="2090" actId="2696"/>
        <pc:sldMkLst>
          <pc:docMk/>
          <pc:sldMk cId="2748375541" sldId="304"/>
        </pc:sldMkLst>
      </pc:sldChg>
      <pc:sldChg chg="modSp mod replTag delTag">
        <pc:chgData name="April Harper" userId="c2455cdd-e42c-4888-8f9c-1ad7c125cb1b" providerId="ADAL" clId="{5167F285-0F1D-41B4-A087-7B60FA1CEA85}" dt="2023-01-25T20:18:07.086" v="2429" actId="14100"/>
        <pc:sldMkLst>
          <pc:docMk/>
          <pc:sldMk cId="1453629" sldId="305"/>
        </pc:sldMkLst>
        <pc:spChg chg="mod">
          <ac:chgData name="April Harper" userId="c2455cdd-e42c-4888-8f9c-1ad7c125cb1b" providerId="ADAL" clId="{5167F285-0F1D-41B4-A087-7B60FA1CEA85}" dt="2023-01-25T20:18:07.086" v="2429" actId="14100"/>
          <ac:spMkLst>
            <pc:docMk/>
            <pc:sldMk cId="1453629" sldId="305"/>
            <ac:spMk id="4" creationId="{8641A1D4-0477-F417-4F03-ADA72926C103}"/>
          </ac:spMkLst>
        </pc:spChg>
      </pc:sldChg>
      <pc:sldChg chg="replTag delTag">
        <pc:chgData name="April Harper" userId="c2455cdd-e42c-4888-8f9c-1ad7c125cb1b" providerId="ADAL" clId="{5167F285-0F1D-41B4-A087-7B60FA1CEA85}" dt="2023-01-25T20:06:55.896" v="2293"/>
        <pc:sldMkLst>
          <pc:docMk/>
          <pc:sldMk cId="1498188941" sldId="307"/>
        </pc:sldMkLst>
      </pc:sldChg>
      <pc:sldChg chg="delSp modSp mod replTag delTag modNotesTx">
        <pc:chgData name="April Harper" userId="c2455cdd-e42c-4888-8f9c-1ad7c125cb1b" providerId="ADAL" clId="{5167F285-0F1D-41B4-A087-7B60FA1CEA85}" dt="2023-01-25T20:25:22.502" v="2788" actId="478"/>
        <pc:sldMkLst>
          <pc:docMk/>
          <pc:sldMk cId="1435955202" sldId="309"/>
        </pc:sldMkLst>
        <pc:spChg chg="del mod">
          <ac:chgData name="April Harper" userId="c2455cdd-e42c-4888-8f9c-1ad7c125cb1b" providerId="ADAL" clId="{5167F285-0F1D-41B4-A087-7B60FA1CEA85}" dt="2023-01-25T20:25:22.502" v="2788" actId="478"/>
          <ac:spMkLst>
            <pc:docMk/>
            <pc:sldMk cId="1435955202" sldId="309"/>
            <ac:spMk id="3" creationId="{E2BE5841-56EF-1E2D-D17B-1ECE981837F5}"/>
          </ac:spMkLst>
        </pc:spChg>
      </pc:sldChg>
      <pc:sldChg chg="replTag delTag">
        <pc:chgData name="April Harper" userId="c2455cdd-e42c-4888-8f9c-1ad7c125cb1b" providerId="ADAL" clId="{5167F285-0F1D-41B4-A087-7B60FA1CEA85}" dt="2023-01-25T17:27:52.153" v="27"/>
        <pc:sldMkLst>
          <pc:docMk/>
          <pc:sldMk cId="1382676439" sldId="310"/>
        </pc:sldMkLst>
      </pc:sldChg>
      <pc:sldChg chg="replTag delTag">
        <pc:chgData name="April Harper" userId="c2455cdd-e42c-4888-8f9c-1ad7c125cb1b" providerId="ADAL" clId="{5167F285-0F1D-41B4-A087-7B60FA1CEA85}" dt="2023-01-25T18:14:25.324" v="334"/>
        <pc:sldMkLst>
          <pc:docMk/>
          <pc:sldMk cId="2538971341" sldId="312"/>
        </pc:sldMkLst>
      </pc:sldChg>
      <pc:sldChg chg="replTag delTag">
        <pc:chgData name="April Harper" userId="c2455cdd-e42c-4888-8f9c-1ad7c125cb1b" providerId="ADAL" clId="{5167F285-0F1D-41B4-A087-7B60FA1CEA85}" dt="2023-01-25T20:20:22.220" v="2593"/>
        <pc:sldMkLst>
          <pc:docMk/>
          <pc:sldMk cId="1379055304" sldId="313"/>
        </pc:sldMkLst>
      </pc:sldChg>
      <pc:sldChg chg="replTag delTag modNotesTx">
        <pc:chgData name="April Harper" userId="c2455cdd-e42c-4888-8f9c-1ad7c125cb1b" providerId="ADAL" clId="{5167F285-0F1D-41B4-A087-7B60FA1CEA85}" dt="2023-01-25T20:20:24.218" v="2597"/>
        <pc:sldMkLst>
          <pc:docMk/>
          <pc:sldMk cId="1589080332" sldId="314"/>
        </pc:sldMkLst>
      </pc:sldChg>
      <pc:sldChg chg="modSp mod replTag delTag addCm delCm modNotesTx">
        <pc:chgData name="April Harper" userId="c2455cdd-e42c-4888-8f9c-1ad7c125cb1b" providerId="ADAL" clId="{5167F285-0F1D-41B4-A087-7B60FA1CEA85}" dt="2023-01-25T20:20:25.159" v="2599"/>
        <pc:sldMkLst>
          <pc:docMk/>
          <pc:sldMk cId="1447641297" sldId="315"/>
        </pc:sldMkLst>
        <pc:spChg chg="mod">
          <ac:chgData name="April Harper" userId="c2455cdd-e42c-4888-8f9c-1ad7c125cb1b" providerId="ADAL" clId="{5167F285-0F1D-41B4-A087-7B60FA1CEA85}" dt="2023-01-25T18:26:17.855" v="923" actId="403"/>
          <ac:spMkLst>
            <pc:docMk/>
            <pc:sldMk cId="1447641297" sldId="315"/>
            <ac:spMk id="9" creationId="{39160A7A-BCCE-47C0-81D1-91EB7E33B465}"/>
          </ac:spMkLst>
        </pc:spChg>
        <pc:picChg chg="mod">
          <ac:chgData name="April Harper" userId="c2455cdd-e42c-4888-8f9c-1ad7c125cb1b" providerId="ADAL" clId="{5167F285-0F1D-41B4-A087-7B60FA1CEA85}" dt="2023-01-25T19:56:01.153" v="2133" actId="14826"/>
          <ac:picMkLst>
            <pc:docMk/>
            <pc:sldMk cId="1447641297" sldId="315"/>
            <ac:picMk id="5" creationId="{C0896431-66E4-B94F-828A-ECD840F6F634}"/>
          </ac:picMkLst>
        </pc:picChg>
        <pc:extLst>
          <p:ext xmlns:p="http://schemas.openxmlformats.org/presentationml/2006/main" uri="{D6D511B9-2390-475A-947B-AFAB55BFBCF1}">
            <pc226:cmChg xmlns:pc226="http://schemas.microsoft.com/office/powerpoint/2022/06/main/command" chg="add del">
              <pc226:chgData name="April Harper" userId="c2455cdd-e42c-4888-8f9c-1ad7c125cb1b" providerId="ADAL" clId="{5167F285-0F1D-41B4-A087-7B60FA1CEA85}" dt="2023-01-25T19:56:18.750" v="2134"/>
              <pc2:cmMkLst xmlns:pc2="http://schemas.microsoft.com/office/powerpoint/2019/9/main/command">
                <pc:docMk/>
                <pc:sldMk cId="1447641297" sldId="315"/>
                <pc2:cmMk id="{67574A45-75D8-47D5-9771-12AF03E711FC}"/>
              </pc2:cmMkLst>
            </pc226:cmChg>
          </p:ext>
        </pc:extLst>
      </pc:sldChg>
      <pc:sldChg chg="modSp replTag delTag addCm modCm modNotesTx">
        <pc:chgData name="April Harper" userId="c2455cdd-e42c-4888-8f9c-1ad7c125cb1b" providerId="ADAL" clId="{5167F285-0F1D-41B4-A087-7B60FA1CEA85}" dt="2023-01-25T20:25:23.601" v="2790"/>
        <pc:sldMkLst>
          <pc:docMk/>
          <pc:sldMk cId="952934926" sldId="316"/>
        </pc:sldMkLst>
        <pc:spChg chg="mod">
          <ac:chgData name="April Harper" userId="c2455cdd-e42c-4888-8f9c-1ad7c125cb1b" providerId="ADAL" clId="{5167F285-0F1D-41B4-A087-7B60FA1CEA85}" dt="2023-01-25T20:07:35.032" v="2332" actId="20577"/>
          <ac:spMkLst>
            <pc:docMk/>
            <pc:sldMk cId="952934926" sldId="316"/>
            <ac:spMk id="28" creationId="{AAD5467C-C36B-7B9C-42C0-3F75100F1DE7}"/>
          </ac:spMkLst>
        </pc:spChg>
        <pc:extLst>
          <p:ext xmlns:p="http://schemas.openxmlformats.org/presentationml/2006/main" uri="{D6D511B9-2390-475A-947B-AFAB55BFBCF1}">
            <pc226:cmChg xmlns:pc226="http://schemas.microsoft.com/office/powerpoint/2022/06/main/command" chg="add mod">
              <pc226:chgData name="April Harper" userId="c2455cdd-e42c-4888-8f9c-1ad7c125cb1b" providerId="ADAL" clId="{5167F285-0F1D-41B4-A087-7B60FA1CEA85}" dt="2023-01-25T20:07:12.646" v="2300"/>
              <pc2:cmMkLst xmlns:pc2="http://schemas.microsoft.com/office/powerpoint/2019/9/main/command">
                <pc:docMk/>
                <pc:sldMk cId="952934926" sldId="316"/>
                <pc2:cmMk id="{619281F4-19E6-4187-94B0-D673C0771290}"/>
              </pc2:cmMkLst>
            </pc226:cmChg>
          </p:ext>
        </pc:extLst>
      </pc:sldChg>
      <pc:sldChg chg="del replTag delTag">
        <pc:chgData name="April Harper" userId="c2455cdd-e42c-4888-8f9c-1ad7c125cb1b" providerId="ADAL" clId="{5167F285-0F1D-41B4-A087-7B60FA1CEA85}" dt="2023-01-25T19:46:10.201" v="2069" actId="47"/>
        <pc:sldMkLst>
          <pc:docMk/>
          <pc:sldMk cId="564619723" sldId="317"/>
        </pc:sldMkLst>
      </pc:sldChg>
      <pc:sldChg chg="replTag delTag">
        <pc:chgData name="April Harper" userId="c2455cdd-e42c-4888-8f9c-1ad7c125cb1b" providerId="ADAL" clId="{5167F285-0F1D-41B4-A087-7B60FA1CEA85}" dt="2023-01-25T19:48:51.778" v="2098"/>
        <pc:sldMkLst>
          <pc:docMk/>
          <pc:sldMk cId="1370598250" sldId="318"/>
        </pc:sldMkLst>
      </pc:sldChg>
      <pc:sldChg chg="replTag delTag">
        <pc:chgData name="April Harper" userId="c2455cdd-e42c-4888-8f9c-1ad7c125cb1b" providerId="ADAL" clId="{5167F285-0F1D-41B4-A087-7B60FA1CEA85}" dt="2023-01-25T20:06:57.772" v="2297"/>
        <pc:sldMkLst>
          <pc:docMk/>
          <pc:sldMk cId="4258665671" sldId="319"/>
        </pc:sldMkLst>
      </pc:sldChg>
      <pc:sldChg chg="del replTag delTag">
        <pc:chgData name="April Harper" userId="c2455cdd-e42c-4888-8f9c-1ad7c125cb1b" providerId="ADAL" clId="{5167F285-0F1D-41B4-A087-7B60FA1CEA85}" dt="2023-01-25T20:06:55.892" v="2291" actId="47"/>
        <pc:sldMkLst>
          <pc:docMk/>
          <pc:sldMk cId="666709162" sldId="320"/>
        </pc:sldMkLst>
      </pc:sldChg>
      <pc:sldChg chg="addSp delSp modSp add mod replTag delTag modNotesTx">
        <pc:chgData name="April Harper" userId="c2455cdd-e42c-4888-8f9c-1ad7c125cb1b" providerId="ADAL" clId="{5167F285-0F1D-41B4-A087-7B60FA1CEA85}" dt="2023-01-25T20:28:37.708" v="2840"/>
        <pc:sldMkLst>
          <pc:docMk/>
          <pc:sldMk cId="458278799" sldId="321"/>
        </pc:sldMkLst>
        <pc:spChg chg="mod">
          <ac:chgData name="April Harper" userId="c2455cdd-e42c-4888-8f9c-1ad7c125cb1b" providerId="ADAL" clId="{5167F285-0F1D-41B4-A087-7B60FA1CEA85}" dt="2023-01-25T19:39:30.107" v="1393" actId="20577"/>
          <ac:spMkLst>
            <pc:docMk/>
            <pc:sldMk cId="458278799" sldId="321"/>
            <ac:spMk id="2" creationId="{0CA9CD4E-41C7-6BD9-780D-3DDFB2885905}"/>
          </ac:spMkLst>
        </pc:spChg>
        <pc:spChg chg="del mod">
          <ac:chgData name="April Harper" userId="c2455cdd-e42c-4888-8f9c-1ad7c125cb1b" providerId="ADAL" clId="{5167F285-0F1D-41B4-A087-7B60FA1CEA85}" dt="2023-01-25T19:40:26.474" v="1405" actId="478"/>
          <ac:spMkLst>
            <pc:docMk/>
            <pc:sldMk cId="458278799" sldId="321"/>
            <ac:spMk id="3" creationId="{4AE81F6C-9A13-75A4-4ABB-04964B453C81}"/>
          </ac:spMkLst>
        </pc:spChg>
        <pc:spChg chg="add del mod">
          <ac:chgData name="April Harper" userId="c2455cdd-e42c-4888-8f9c-1ad7c125cb1b" providerId="ADAL" clId="{5167F285-0F1D-41B4-A087-7B60FA1CEA85}" dt="2023-01-25T19:40:28.522" v="1406" actId="478"/>
          <ac:spMkLst>
            <pc:docMk/>
            <pc:sldMk cId="458278799" sldId="321"/>
            <ac:spMk id="5" creationId="{23464AA0-ECB0-A027-CD70-60FDFE716B39}"/>
          </ac:spMkLst>
        </pc:spChg>
        <pc:spChg chg="add mod">
          <ac:chgData name="April Harper" userId="c2455cdd-e42c-4888-8f9c-1ad7c125cb1b" providerId="ADAL" clId="{5167F285-0F1D-41B4-A087-7B60FA1CEA85}" dt="2023-01-25T19:40:33.783" v="1415"/>
          <ac:spMkLst>
            <pc:docMk/>
            <pc:sldMk cId="458278799" sldId="321"/>
            <ac:spMk id="6" creationId="{CEC121A2-C59D-FFBD-09C2-27988260DC9B}"/>
          </ac:spMkLst>
        </pc:spChg>
        <pc:spChg chg="add mod">
          <ac:chgData name="April Harper" userId="c2455cdd-e42c-4888-8f9c-1ad7c125cb1b" providerId="ADAL" clId="{5167F285-0F1D-41B4-A087-7B60FA1CEA85}" dt="2023-01-25T19:42:33.164" v="1529" actId="403"/>
          <ac:spMkLst>
            <pc:docMk/>
            <pc:sldMk cId="458278799" sldId="321"/>
            <ac:spMk id="7" creationId="{A72B2264-6C5B-3E2E-CA3F-C98BE0BE7A5C}"/>
          </ac:spMkLst>
        </pc:spChg>
        <pc:spChg chg="add mod">
          <ac:chgData name="April Harper" userId="c2455cdd-e42c-4888-8f9c-1ad7c125cb1b" providerId="ADAL" clId="{5167F285-0F1D-41B4-A087-7B60FA1CEA85}" dt="2023-01-25T19:43:50.897" v="1659" actId="20577"/>
          <ac:spMkLst>
            <pc:docMk/>
            <pc:sldMk cId="458278799" sldId="321"/>
            <ac:spMk id="8" creationId="{A9FF4EB9-2689-5C75-8D68-F09FE5ADC2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a:t>Board Membership </a:t>
            </a:r>
            <a:r>
              <a:rPr lang="en-US" i="1" dirty="0"/>
              <a:t>(sample)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Board Membership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6F-40FF-B867-20EC93BB05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6F-40FF-B867-20EC93BB05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6F-40FF-B867-20EC93BB05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6F-40FF-B867-20EC93BB0562}"/>
              </c:ext>
            </c:extLst>
          </c:dPt>
          <c:cat>
            <c:strRef>
              <c:f>Sheet1!$A$2:$A$5</c:f>
              <c:strCache>
                <c:ptCount val="4"/>
                <c:pt idx="0">
                  <c:v>Business Representatives</c:v>
                </c:pt>
                <c:pt idx="1">
                  <c:v>Organized Labor &amp; CBOs</c:v>
                </c:pt>
                <c:pt idx="2">
                  <c:v>Education Representatives</c:v>
                </c:pt>
                <c:pt idx="3">
                  <c:v>Government Partners</c:v>
                </c:pt>
              </c:strCache>
            </c:strRef>
          </c:cat>
          <c:val>
            <c:numRef>
              <c:f>Sheet1!$B$2:$B$5</c:f>
              <c:numCache>
                <c:formatCode>General</c:formatCode>
                <c:ptCount val="4"/>
                <c:pt idx="0">
                  <c:v>11</c:v>
                </c:pt>
                <c:pt idx="1">
                  <c:v>4</c:v>
                </c:pt>
                <c:pt idx="2">
                  <c:v>3</c:v>
                </c:pt>
                <c:pt idx="3">
                  <c:v>2</c:v>
                </c:pt>
              </c:numCache>
            </c:numRef>
          </c:val>
          <c:extLst>
            <c:ext xmlns:c16="http://schemas.microsoft.com/office/drawing/2014/chart" uri="{C3380CC4-5D6E-409C-BE32-E72D297353CC}">
              <c16:uniqueId val="{00000000-7CDF-4151-AF2B-6AC4DA7C79E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hyperlink" Target="https://www.surveymonkey.com/r/CC7M6SF" TargetMode="Externa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hyperlink" Target="https://www.surveymonkey.com/r/CC7M6SF"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20829-6DDD-4370-BA42-C0DC893C2090}" type="doc">
      <dgm:prSet loTypeId="urn:microsoft.com/office/officeart/2005/8/layout/hProcess11" loCatId="process" qsTypeId="urn:microsoft.com/office/officeart/2005/8/quickstyle/simple1" qsCatId="simple" csTypeId="urn:microsoft.com/office/officeart/2005/8/colors/accent2_2" csCatId="accent2" phldr="1"/>
      <dgm:spPr/>
    </dgm:pt>
    <dgm:pt modelId="{740C39F5-D273-445D-AC18-135199281DCD}">
      <dgm:prSet phldrT="[Text]"/>
      <dgm:spPr/>
      <dgm:t>
        <a:bodyPr/>
        <a:lstStyle/>
        <a:p>
          <a:r>
            <a:rPr lang="en-US" dirty="0"/>
            <a:t>Introduction</a:t>
          </a:r>
        </a:p>
      </dgm:t>
    </dgm:pt>
    <dgm:pt modelId="{D8C97157-2E76-43E3-A6B4-A9505CC6F03E}" type="parTrans" cxnId="{7B7C27BD-D19C-476C-BC13-13B7F915DAA0}">
      <dgm:prSet/>
      <dgm:spPr/>
      <dgm:t>
        <a:bodyPr/>
        <a:lstStyle/>
        <a:p>
          <a:endParaRPr lang="en-US"/>
        </a:p>
      </dgm:t>
    </dgm:pt>
    <dgm:pt modelId="{30F09025-2D1D-4387-8560-7B7C314B511E}" type="sibTrans" cxnId="{7B7C27BD-D19C-476C-BC13-13B7F915DAA0}">
      <dgm:prSet/>
      <dgm:spPr/>
      <dgm:t>
        <a:bodyPr/>
        <a:lstStyle/>
        <a:p>
          <a:endParaRPr lang="en-US"/>
        </a:p>
      </dgm:t>
    </dgm:pt>
    <dgm:pt modelId="{40C0E26E-848C-494F-BF97-CB629C581E7F}">
      <dgm:prSet phldrT="[Text]"/>
      <dgm:spPr/>
      <dgm:t>
        <a:bodyPr/>
        <a:lstStyle/>
        <a:p>
          <a:r>
            <a:rPr lang="en-US" dirty="0"/>
            <a:t>Wrap Up</a:t>
          </a:r>
        </a:p>
      </dgm:t>
    </dgm:pt>
    <dgm:pt modelId="{EE0527DE-A3CF-472A-9FE6-906AA40F9A3C}" type="parTrans" cxnId="{529B9C0B-285B-4D96-AFD3-FFFD35506C0B}">
      <dgm:prSet/>
      <dgm:spPr/>
      <dgm:t>
        <a:bodyPr/>
        <a:lstStyle/>
        <a:p>
          <a:endParaRPr lang="en-US"/>
        </a:p>
      </dgm:t>
    </dgm:pt>
    <dgm:pt modelId="{E9C988DC-43C9-44EF-9ADF-C0CCDA1FA1CB}" type="sibTrans" cxnId="{529B9C0B-285B-4D96-AFD3-FFFD35506C0B}">
      <dgm:prSet/>
      <dgm:spPr/>
      <dgm:t>
        <a:bodyPr/>
        <a:lstStyle/>
        <a:p>
          <a:endParaRPr lang="en-US"/>
        </a:p>
      </dgm:t>
    </dgm:pt>
    <dgm:pt modelId="{B93C2B82-C5AD-43CA-945F-892935988DB1}">
      <dgm:prSet phldrT="[Text]"/>
      <dgm:spPr/>
      <dgm:t>
        <a:bodyPr/>
        <a:lstStyle/>
        <a:p>
          <a:r>
            <a:rPr lang="en-US" dirty="0"/>
            <a:t>Avoiding Conflicts of Interests</a:t>
          </a:r>
        </a:p>
      </dgm:t>
    </dgm:pt>
    <dgm:pt modelId="{1384B5A6-A9D0-4FE9-8588-4B31AEC8022F}" type="parTrans" cxnId="{DA10C58D-437C-4460-A054-FA6BEE1B9E7B}">
      <dgm:prSet/>
      <dgm:spPr/>
      <dgm:t>
        <a:bodyPr/>
        <a:lstStyle/>
        <a:p>
          <a:endParaRPr lang="en-US"/>
        </a:p>
      </dgm:t>
    </dgm:pt>
    <dgm:pt modelId="{D999992F-EEEF-4A85-84BD-DB7BF532ABA7}" type="sibTrans" cxnId="{DA10C58D-437C-4460-A054-FA6BEE1B9E7B}">
      <dgm:prSet/>
      <dgm:spPr/>
      <dgm:t>
        <a:bodyPr/>
        <a:lstStyle/>
        <a:p>
          <a:endParaRPr lang="en-US"/>
        </a:p>
      </dgm:t>
    </dgm:pt>
    <dgm:pt modelId="{30C8A17A-BFE6-4BB8-9A33-D377CEF6066B}">
      <dgm:prSet phldrT="[Text]"/>
      <dgm:spPr/>
      <dgm:t>
        <a:bodyPr/>
        <a:lstStyle/>
        <a:p>
          <a:r>
            <a:rPr lang="en-US" dirty="0"/>
            <a:t>Focus &amp; Structure of LWDB </a:t>
          </a:r>
        </a:p>
      </dgm:t>
    </dgm:pt>
    <dgm:pt modelId="{C95E7DE9-29F3-49D9-8A6B-9B547EA045F5}" type="parTrans" cxnId="{1BA541FC-3C4F-4BBA-88C1-A7900CE1C1D7}">
      <dgm:prSet/>
      <dgm:spPr/>
    </dgm:pt>
    <dgm:pt modelId="{8D0B249D-DD83-4192-AF51-7F2CAA84E2A6}" type="sibTrans" cxnId="{1BA541FC-3C4F-4BBA-88C1-A7900CE1C1D7}">
      <dgm:prSet/>
      <dgm:spPr/>
    </dgm:pt>
    <dgm:pt modelId="{575A7E94-EAEC-4878-A408-1884B17408E3}" type="pres">
      <dgm:prSet presAssocID="{6B120829-6DDD-4370-BA42-C0DC893C2090}" presName="Name0" presStyleCnt="0">
        <dgm:presLayoutVars>
          <dgm:dir/>
          <dgm:resizeHandles val="exact"/>
        </dgm:presLayoutVars>
      </dgm:prSet>
      <dgm:spPr/>
    </dgm:pt>
    <dgm:pt modelId="{C9DF898F-47DF-414A-A2EC-BB2527B1CFE8}" type="pres">
      <dgm:prSet presAssocID="{6B120829-6DDD-4370-BA42-C0DC893C2090}" presName="arrow" presStyleLbl="bgShp" presStyleIdx="0" presStyleCnt="1"/>
      <dgm:spPr/>
    </dgm:pt>
    <dgm:pt modelId="{99F64F7E-C96D-4F37-A711-0D4217400ECD}" type="pres">
      <dgm:prSet presAssocID="{6B120829-6DDD-4370-BA42-C0DC893C2090}" presName="points" presStyleCnt="0"/>
      <dgm:spPr/>
    </dgm:pt>
    <dgm:pt modelId="{1B28A563-C550-4C2C-A43C-9A05AA3025CD}" type="pres">
      <dgm:prSet presAssocID="{740C39F5-D273-445D-AC18-135199281DCD}" presName="compositeA" presStyleCnt="0"/>
      <dgm:spPr/>
    </dgm:pt>
    <dgm:pt modelId="{57704455-9588-495B-B0B7-0942CBB68780}" type="pres">
      <dgm:prSet presAssocID="{740C39F5-D273-445D-AC18-135199281DCD}" presName="textA" presStyleLbl="revTx" presStyleIdx="0" presStyleCnt="4">
        <dgm:presLayoutVars>
          <dgm:bulletEnabled val="1"/>
        </dgm:presLayoutVars>
      </dgm:prSet>
      <dgm:spPr/>
    </dgm:pt>
    <dgm:pt modelId="{1F2D7DD3-2BE7-482A-AF86-F1C3D942C105}" type="pres">
      <dgm:prSet presAssocID="{740C39F5-D273-445D-AC18-135199281DCD}" presName="circleA" presStyleLbl="node1" presStyleIdx="0" presStyleCnt="4"/>
      <dgm:spPr/>
    </dgm:pt>
    <dgm:pt modelId="{E87CA8F7-E0C7-4DE9-8089-7703404B7A99}" type="pres">
      <dgm:prSet presAssocID="{740C39F5-D273-445D-AC18-135199281DCD}" presName="spaceA" presStyleCnt="0"/>
      <dgm:spPr/>
    </dgm:pt>
    <dgm:pt modelId="{E1D38B73-7893-4B0C-8F4F-AACE46093E72}" type="pres">
      <dgm:prSet presAssocID="{30F09025-2D1D-4387-8560-7B7C314B511E}" presName="space" presStyleCnt="0"/>
      <dgm:spPr/>
    </dgm:pt>
    <dgm:pt modelId="{4C3F7049-C288-4584-B78A-135E10B63399}" type="pres">
      <dgm:prSet presAssocID="{30C8A17A-BFE6-4BB8-9A33-D377CEF6066B}" presName="compositeB" presStyleCnt="0"/>
      <dgm:spPr/>
    </dgm:pt>
    <dgm:pt modelId="{A8E74365-1424-4A96-8B18-28626839BB7D}" type="pres">
      <dgm:prSet presAssocID="{30C8A17A-BFE6-4BB8-9A33-D377CEF6066B}" presName="textB" presStyleLbl="revTx" presStyleIdx="1" presStyleCnt="4">
        <dgm:presLayoutVars>
          <dgm:bulletEnabled val="1"/>
        </dgm:presLayoutVars>
      </dgm:prSet>
      <dgm:spPr/>
    </dgm:pt>
    <dgm:pt modelId="{D53BE00B-1BEE-41E8-B19B-A4B00C6315C8}" type="pres">
      <dgm:prSet presAssocID="{30C8A17A-BFE6-4BB8-9A33-D377CEF6066B}" presName="circleB" presStyleLbl="node1" presStyleIdx="1" presStyleCnt="4"/>
      <dgm:spPr/>
    </dgm:pt>
    <dgm:pt modelId="{1C3D6B24-E9F6-438D-81E6-F42F10958BA0}" type="pres">
      <dgm:prSet presAssocID="{30C8A17A-BFE6-4BB8-9A33-D377CEF6066B}" presName="spaceB" presStyleCnt="0"/>
      <dgm:spPr/>
    </dgm:pt>
    <dgm:pt modelId="{7EBDD2D3-5FC8-4C96-AB1D-AD4F6661CD47}" type="pres">
      <dgm:prSet presAssocID="{8D0B249D-DD83-4192-AF51-7F2CAA84E2A6}" presName="space" presStyleCnt="0"/>
      <dgm:spPr/>
    </dgm:pt>
    <dgm:pt modelId="{C2D68480-4D85-4CBD-88AF-FEF98A3B9621}" type="pres">
      <dgm:prSet presAssocID="{B93C2B82-C5AD-43CA-945F-892935988DB1}" presName="compositeA" presStyleCnt="0"/>
      <dgm:spPr/>
    </dgm:pt>
    <dgm:pt modelId="{C9418612-9ABB-4F8D-9C54-0819FEE5E99A}" type="pres">
      <dgm:prSet presAssocID="{B93C2B82-C5AD-43CA-945F-892935988DB1}" presName="textA" presStyleLbl="revTx" presStyleIdx="2" presStyleCnt="4">
        <dgm:presLayoutVars>
          <dgm:bulletEnabled val="1"/>
        </dgm:presLayoutVars>
      </dgm:prSet>
      <dgm:spPr/>
    </dgm:pt>
    <dgm:pt modelId="{92F7E53A-8827-4F89-A3DD-75872935D212}" type="pres">
      <dgm:prSet presAssocID="{B93C2B82-C5AD-43CA-945F-892935988DB1}" presName="circleA" presStyleLbl="node1" presStyleIdx="2" presStyleCnt="4"/>
      <dgm:spPr/>
    </dgm:pt>
    <dgm:pt modelId="{BD3334F6-A6ED-4B0E-A261-33F05FAA50CE}" type="pres">
      <dgm:prSet presAssocID="{B93C2B82-C5AD-43CA-945F-892935988DB1}" presName="spaceA" presStyleCnt="0"/>
      <dgm:spPr/>
    </dgm:pt>
    <dgm:pt modelId="{43BD6B3C-CCA5-41C1-906A-017DF3B1E2AF}" type="pres">
      <dgm:prSet presAssocID="{D999992F-EEEF-4A85-84BD-DB7BF532ABA7}" presName="space" presStyleCnt="0"/>
      <dgm:spPr/>
    </dgm:pt>
    <dgm:pt modelId="{7C7B7C55-79E3-4ABB-A993-4B7BEE0BE305}" type="pres">
      <dgm:prSet presAssocID="{40C0E26E-848C-494F-BF97-CB629C581E7F}" presName="compositeB" presStyleCnt="0"/>
      <dgm:spPr/>
    </dgm:pt>
    <dgm:pt modelId="{5CD9D02A-9CBE-458B-B16A-E9DF24FE98BE}" type="pres">
      <dgm:prSet presAssocID="{40C0E26E-848C-494F-BF97-CB629C581E7F}" presName="textB" presStyleLbl="revTx" presStyleIdx="3" presStyleCnt="4">
        <dgm:presLayoutVars>
          <dgm:bulletEnabled val="1"/>
        </dgm:presLayoutVars>
      </dgm:prSet>
      <dgm:spPr/>
    </dgm:pt>
    <dgm:pt modelId="{03B5B737-2302-4219-AC2F-7EEFF87DE07F}" type="pres">
      <dgm:prSet presAssocID="{40C0E26E-848C-494F-BF97-CB629C581E7F}" presName="circleB" presStyleLbl="node1" presStyleIdx="3" presStyleCnt="4"/>
      <dgm:spPr/>
    </dgm:pt>
    <dgm:pt modelId="{635ED116-4670-4854-A7EA-C64E520C3F09}" type="pres">
      <dgm:prSet presAssocID="{40C0E26E-848C-494F-BF97-CB629C581E7F}" presName="spaceB" presStyleCnt="0"/>
      <dgm:spPr/>
    </dgm:pt>
  </dgm:ptLst>
  <dgm:cxnLst>
    <dgm:cxn modelId="{529B9C0B-285B-4D96-AFD3-FFFD35506C0B}" srcId="{6B120829-6DDD-4370-BA42-C0DC893C2090}" destId="{40C0E26E-848C-494F-BF97-CB629C581E7F}" srcOrd="3" destOrd="0" parTransId="{EE0527DE-A3CF-472A-9FE6-906AA40F9A3C}" sibTransId="{E9C988DC-43C9-44EF-9ADF-C0CCDA1FA1CB}"/>
    <dgm:cxn modelId="{B306934D-2FFB-4896-B3E0-3E805F7F993B}" type="presOf" srcId="{6B120829-6DDD-4370-BA42-C0DC893C2090}" destId="{575A7E94-EAEC-4878-A408-1884B17408E3}" srcOrd="0" destOrd="0" presId="urn:microsoft.com/office/officeart/2005/8/layout/hProcess11"/>
    <dgm:cxn modelId="{DA10C58D-437C-4460-A054-FA6BEE1B9E7B}" srcId="{6B120829-6DDD-4370-BA42-C0DC893C2090}" destId="{B93C2B82-C5AD-43CA-945F-892935988DB1}" srcOrd="2" destOrd="0" parTransId="{1384B5A6-A9D0-4FE9-8588-4B31AEC8022F}" sibTransId="{D999992F-EEEF-4A85-84BD-DB7BF532ABA7}"/>
    <dgm:cxn modelId="{9B7B09B4-7B5E-495C-98C8-F4524B9FBC61}" type="presOf" srcId="{740C39F5-D273-445D-AC18-135199281DCD}" destId="{57704455-9588-495B-B0B7-0942CBB68780}" srcOrd="0" destOrd="0" presId="urn:microsoft.com/office/officeart/2005/8/layout/hProcess11"/>
    <dgm:cxn modelId="{7B7C27BD-D19C-476C-BC13-13B7F915DAA0}" srcId="{6B120829-6DDD-4370-BA42-C0DC893C2090}" destId="{740C39F5-D273-445D-AC18-135199281DCD}" srcOrd="0" destOrd="0" parTransId="{D8C97157-2E76-43E3-A6B4-A9505CC6F03E}" sibTransId="{30F09025-2D1D-4387-8560-7B7C314B511E}"/>
    <dgm:cxn modelId="{2C5027C0-62CB-462B-9627-46E29CCB7E16}" type="presOf" srcId="{B93C2B82-C5AD-43CA-945F-892935988DB1}" destId="{C9418612-9ABB-4F8D-9C54-0819FEE5E99A}" srcOrd="0" destOrd="0" presId="urn:microsoft.com/office/officeart/2005/8/layout/hProcess11"/>
    <dgm:cxn modelId="{E51EBBD2-5DCD-486F-8E9D-933E1DD4CE45}" type="presOf" srcId="{40C0E26E-848C-494F-BF97-CB629C581E7F}" destId="{5CD9D02A-9CBE-458B-B16A-E9DF24FE98BE}" srcOrd="0" destOrd="0" presId="urn:microsoft.com/office/officeart/2005/8/layout/hProcess11"/>
    <dgm:cxn modelId="{5E276AF3-F4E6-44E1-8D44-CFFAEF9D7E18}" type="presOf" srcId="{30C8A17A-BFE6-4BB8-9A33-D377CEF6066B}" destId="{A8E74365-1424-4A96-8B18-28626839BB7D}" srcOrd="0" destOrd="0" presId="urn:microsoft.com/office/officeart/2005/8/layout/hProcess11"/>
    <dgm:cxn modelId="{1BA541FC-3C4F-4BBA-88C1-A7900CE1C1D7}" srcId="{6B120829-6DDD-4370-BA42-C0DC893C2090}" destId="{30C8A17A-BFE6-4BB8-9A33-D377CEF6066B}" srcOrd="1" destOrd="0" parTransId="{C95E7DE9-29F3-49D9-8A6B-9B547EA045F5}" sibTransId="{8D0B249D-DD83-4192-AF51-7F2CAA84E2A6}"/>
    <dgm:cxn modelId="{D293EB02-AD1A-4B77-B61F-951C29821158}" type="presParOf" srcId="{575A7E94-EAEC-4878-A408-1884B17408E3}" destId="{C9DF898F-47DF-414A-A2EC-BB2527B1CFE8}" srcOrd="0" destOrd="0" presId="urn:microsoft.com/office/officeart/2005/8/layout/hProcess11"/>
    <dgm:cxn modelId="{457F61FC-A871-40FF-BD1C-9D030AF6CF96}" type="presParOf" srcId="{575A7E94-EAEC-4878-A408-1884B17408E3}" destId="{99F64F7E-C96D-4F37-A711-0D4217400ECD}" srcOrd="1" destOrd="0" presId="urn:microsoft.com/office/officeart/2005/8/layout/hProcess11"/>
    <dgm:cxn modelId="{7ECF3410-5608-4D55-BAFF-AD3DA6E67425}" type="presParOf" srcId="{99F64F7E-C96D-4F37-A711-0D4217400ECD}" destId="{1B28A563-C550-4C2C-A43C-9A05AA3025CD}" srcOrd="0" destOrd="0" presId="urn:microsoft.com/office/officeart/2005/8/layout/hProcess11"/>
    <dgm:cxn modelId="{817FF07D-34E3-4B49-98FD-81E856B16778}" type="presParOf" srcId="{1B28A563-C550-4C2C-A43C-9A05AA3025CD}" destId="{57704455-9588-495B-B0B7-0942CBB68780}" srcOrd="0" destOrd="0" presId="urn:microsoft.com/office/officeart/2005/8/layout/hProcess11"/>
    <dgm:cxn modelId="{D8E01157-AA0A-4FDF-9A0D-E85137F58C18}" type="presParOf" srcId="{1B28A563-C550-4C2C-A43C-9A05AA3025CD}" destId="{1F2D7DD3-2BE7-482A-AF86-F1C3D942C105}" srcOrd="1" destOrd="0" presId="urn:microsoft.com/office/officeart/2005/8/layout/hProcess11"/>
    <dgm:cxn modelId="{4D4F8822-31FD-40B7-8371-4F02351DA069}" type="presParOf" srcId="{1B28A563-C550-4C2C-A43C-9A05AA3025CD}" destId="{E87CA8F7-E0C7-4DE9-8089-7703404B7A99}" srcOrd="2" destOrd="0" presId="urn:microsoft.com/office/officeart/2005/8/layout/hProcess11"/>
    <dgm:cxn modelId="{7179B9A5-10EB-4D43-8006-2A1545ADBC84}" type="presParOf" srcId="{99F64F7E-C96D-4F37-A711-0D4217400ECD}" destId="{E1D38B73-7893-4B0C-8F4F-AACE46093E72}" srcOrd="1" destOrd="0" presId="urn:microsoft.com/office/officeart/2005/8/layout/hProcess11"/>
    <dgm:cxn modelId="{54EF8C76-3BEA-4590-A559-48C3F3EE67F5}" type="presParOf" srcId="{99F64F7E-C96D-4F37-A711-0D4217400ECD}" destId="{4C3F7049-C288-4584-B78A-135E10B63399}" srcOrd="2" destOrd="0" presId="urn:microsoft.com/office/officeart/2005/8/layout/hProcess11"/>
    <dgm:cxn modelId="{41049B0B-F464-4596-9E76-3620472DF34D}" type="presParOf" srcId="{4C3F7049-C288-4584-B78A-135E10B63399}" destId="{A8E74365-1424-4A96-8B18-28626839BB7D}" srcOrd="0" destOrd="0" presId="urn:microsoft.com/office/officeart/2005/8/layout/hProcess11"/>
    <dgm:cxn modelId="{F044E2CA-75A3-429F-9AE4-224F808A4D44}" type="presParOf" srcId="{4C3F7049-C288-4584-B78A-135E10B63399}" destId="{D53BE00B-1BEE-41E8-B19B-A4B00C6315C8}" srcOrd="1" destOrd="0" presId="urn:microsoft.com/office/officeart/2005/8/layout/hProcess11"/>
    <dgm:cxn modelId="{F51BB11E-ACD2-453A-82FC-F8CD4B47AE87}" type="presParOf" srcId="{4C3F7049-C288-4584-B78A-135E10B63399}" destId="{1C3D6B24-E9F6-438D-81E6-F42F10958BA0}" srcOrd="2" destOrd="0" presId="urn:microsoft.com/office/officeart/2005/8/layout/hProcess11"/>
    <dgm:cxn modelId="{C064596D-0334-45B1-9B30-4B1257954980}" type="presParOf" srcId="{99F64F7E-C96D-4F37-A711-0D4217400ECD}" destId="{7EBDD2D3-5FC8-4C96-AB1D-AD4F6661CD47}" srcOrd="3" destOrd="0" presId="urn:microsoft.com/office/officeart/2005/8/layout/hProcess11"/>
    <dgm:cxn modelId="{FC1825AC-7783-48B4-A57A-FC1BB27C258B}" type="presParOf" srcId="{99F64F7E-C96D-4F37-A711-0D4217400ECD}" destId="{C2D68480-4D85-4CBD-88AF-FEF98A3B9621}" srcOrd="4" destOrd="0" presId="urn:microsoft.com/office/officeart/2005/8/layout/hProcess11"/>
    <dgm:cxn modelId="{D3DBE595-A05C-4760-AB0F-A4A3A39CAE2B}" type="presParOf" srcId="{C2D68480-4D85-4CBD-88AF-FEF98A3B9621}" destId="{C9418612-9ABB-4F8D-9C54-0819FEE5E99A}" srcOrd="0" destOrd="0" presId="urn:microsoft.com/office/officeart/2005/8/layout/hProcess11"/>
    <dgm:cxn modelId="{FBEC1160-CA7E-4124-9453-D8A807867A73}" type="presParOf" srcId="{C2D68480-4D85-4CBD-88AF-FEF98A3B9621}" destId="{92F7E53A-8827-4F89-A3DD-75872935D212}" srcOrd="1" destOrd="0" presId="urn:microsoft.com/office/officeart/2005/8/layout/hProcess11"/>
    <dgm:cxn modelId="{BC85A2BA-C844-45A8-83E3-76F694625959}" type="presParOf" srcId="{C2D68480-4D85-4CBD-88AF-FEF98A3B9621}" destId="{BD3334F6-A6ED-4B0E-A261-33F05FAA50CE}" srcOrd="2" destOrd="0" presId="urn:microsoft.com/office/officeart/2005/8/layout/hProcess11"/>
    <dgm:cxn modelId="{6B52AC22-6722-441E-A61C-AC7A8A4292D0}" type="presParOf" srcId="{99F64F7E-C96D-4F37-A711-0D4217400ECD}" destId="{43BD6B3C-CCA5-41C1-906A-017DF3B1E2AF}" srcOrd="5" destOrd="0" presId="urn:microsoft.com/office/officeart/2005/8/layout/hProcess11"/>
    <dgm:cxn modelId="{F28558EC-5F0E-4E8C-B812-517510696875}" type="presParOf" srcId="{99F64F7E-C96D-4F37-A711-0D4217400ECD}" destId="{7C7B7C55-79E3-4ABB-A993-4B7BEE0BE305}" srcOrd="6" destOrd="0" presId="urn:microsoft.com/office/officeart/2005/8/layout/hProcess11"/>
    <dgm:cxn modelId="{86C14E99-3506-45D5-AA15-0F16824210E1}" type="presParOf" srcId="{7C7B7C55-79E3-4ABB-A993-4B7BEE0BE305}" destId="{5CD9D02A-9CBE-458B-B16A-E9DF24FE98BE}" srcOrd="0" destOrd="0" presId="urn:microsoft.com/office/officeart/2005/8/layout/hProcess11"/>
    <dgm:cxn modelId="{861CB809-4208-463A-8381-886D962438B5}" type="presParOf" srcId="{7C7B7C55-79E3-4ABB-A993-4B7BEE0BE305}" destId="{03B5B737-2302-4219-AC2F-7EEFF87DE07F}" srcOrd="1" destOrd="0" presId="urn:microsoft.com/office/officeart/2005/8/layout/hProcess11"/>
    <dgm:cxn modelId="{16E77DD9-1FB5-4A1D-BB01-78D03BAD7F61}" type="presParOf" srcId="{7C7B7C55-79E3-4ABB-A993-4B7BEE0BE305}" destId="{635ED116-4670-4854-A7EA-C64E520C3F0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4F17B8-2AB2-474B-9845-02059DD3559C}" type="doc">
      <dgm:prSet loTypeId="urn:microsoft.com/office/officeart/2018/2/layout/IconLabelList" loCatId="icon" qsTypeId="urn:microsoft.com/office/officeart/2005/8/quickstyle/simple1" qsCatId="simple" csTypeId="urn:microsoft.com/office/officeart/2005/8/colors/accent1_3" csCatId="accent1" phldr="1"/>
      <dgm:spPr/>
      <dgm:t>
        <a:bodyPr/>
        <a:lstStyle/>
        <a:p>
          <a:endParaRPr lang="en-US"/>
        </a:p>
      </dgm:t>
    </dgm:pt>
    <dgm:pt modelId="{D8D1EF68-559F-4EEC-826D-933E86863B90}">
      <dgm:prSet custT="1"/>
      <dgm:spPr/>
      <dgm:t>
        <a:bodyPr/>
        <a:lstStyle/>
        <a:p>
          <a:pPr>
            <a:lnSpc>
              <a:spcPct val="100000"/>
            </a:lnSpc>
          </a:pPr>
          <a:r>
            <a:rPr lang="en-US" sz="2200" dirty="0"/>
            <a:t>Go through the prompts for reflection in your application guide.</a:t>
          </a:r>
        </a:p>
      </dgm:t>
    </dgm:pt>
    <dgm:pt modelId="{F25B9DBC-4FA4-4402-9A59-57FF3854C488}" type="parTrans" cxnId="{3595156C-A5DF-4C59-82F6-16D2A871F63C}">
      <dgm:prSet/>
      <dgm:spPr/>
      <dgm:t>
        <a:bodyPr/>
        <a:lstStyle/>
        <a:p>
          <a:endParaRPr lang="en-US"/>
        </a:p>
      </dgm:t>
    </dgm:pt>
    <dgm:pt modelId="{D8C18070-4EA6-4F77-B8E4-D95BE583124B}" type="sibTrans" cxnId="{3595156C-A5DF-4C59-82F6-16D2A871F63C}">
      <dgm:prSet/>
      <dgm:spPr/>
      <dgm:t>
        <a:bodyPr/>
        <a:lstStyle/>
        <a:p>
          <a:endParaRPr lang="en-US"/>
        </a:p>
      </dgm:t>
    </dgm:pt>
    <dgm:pt modelId="{82842FB9-A017-4F8F-AEE4-C871C81D0EB3}">
      <dgm:prSet custT="1"/>
      <dgm:spPr/>
      <dgm:t>
        <a:bodyPr/>
        <a:lstStyle/>
        <a:p>
          <a:pPr>
            <a:lnSpc>
              <a:spcPct val="100000"/>
            </a:lnSpc>
          </a:pPr>
          <a:r>
            <a:rPr lang="en-US" sz="2200" dirty="0"/>
            <a:t>Address outstanding questions with a WIOA Subject Matter Expert by registering for Technical Assistance. Click the link below or scan the QR code. </a:t>
          </a:r>
        </a:p>
        <a:p>
          <a:pPr>
            <a:lnSpc>
              <a:spcPct val="100000"/>
            </a:lnSpc>
          </a:pPr>
          <a:endParaRPr lang="en-US" sz="1100" b="1" dirty="0"/>
        </a:p>
        <a:p>
          <a:pPr>
            <a:lnSpc>
              <a:spcPct val="100000"/>
            </a:lnSpc>
          </a:pPr>
          <a:r>
            <a:rPr lang="en-US" sz="2400" b="1" dirty="0">
              <a:hlinkClick xmlns:r="http://schemas.openxmlformats.org/officeDocument/2006/relationships" r:id="rId1"/>
            </a:rPr>
            <a:t>Click Here to Sign Up for TA!</a:t>
          </a:r>
          <a:endParaRPr lang="en-US" sz="2400" b="1" dirty="0"/>
        </a:p>
      </dgm:t>
    </dgm:pt>
    <dgm:pt modelId="{6A88DE21-DC5E-4BD8-AF60-03E19D4689B6}" type="parTrans" cxnId="{6006CAD3-479D-410B-820B-36E5D7AFD8B6}">
      <dgm:prSet/>
      <dgm:spPr/>
      <dgm:t>
        <a:bodyPr/>
        <a:lstStyle/>
        <a:p>
          <a:endParaRPr lang="en-US"/>
        </a:p>
      </dgm:t>
    </dgm:pt>
    <dgm:pt modelId="{B4710D8F-EF8A-4072-963B-CD08E628620B}" type="sibTrans" cxnId="{6006CAD3-479D-410B-820B-36E5D7AFD8B6}">
      <dgm:prSet/>
      <dgm:spPr/>
      <dgm:t>
        <a:bodyPr/>
        <a:lstStyle/>
        <a:p>
          <a:endParaRPr lang="en-US"/>
        </a:p>
      </dgm:t>
    </dgm:pt>
    <dgm:pt modelId="{A4D6E4AC-78FD-4B3A-8672-410170BC6255}">
      <dgm:prSet custT="1"/>
      <dgm:spPr/>
      <dgm:t>
        <a:bodyPr/>
        <a:lstStyle/>
        <a:p>
          <a:pPr>
            <a:lnSpc>
              <a:spcPct val="100000"/>
            </a:lnSpc>
          </a:pPr>
          <a:r>
            <a:rPr lang="en-US" sz="2200" dirty="0"/>
            <a:t>The next module in the training series introduces competitive procurement, standards, and the LWDB’s role in procurement. </a:t>
          </a:r>
        </a:p>
      </dgm:t>
    </dgm:pt>
    <dgm:pt modelId="{1A8AAB7D-A085-4E3B-A234-BEC8748A19D2}" type="parTrans" cxnId="{E8195746-B47D-4A94-8535-E72665263627}">
      <dgm:prSet/>
      <dgm:spPr/>
      <dgm:t>
        <a:bodyPr/>
        <a:lstStyle/>
        <a:p>
          <a:endParaRPr lang="en-US"/>
        </a:p>
      </dgm:t>
    </dgm:pt>
    <dgm:pt modelId="{0DC72ABD-DB29-4754-9AA5-770D77688549}" type="sibTrans" cxnId="{E8195746-B47D-4A94-8535-E72665263627}">
      <dgm:prSet/>
      <dgm:spPr/>
      <dgm:t>
        <a:bodyPr/>
        <a:lstStyle/>
        <a:p>
          <a:endParaRPr lang="en-US"/>
        </a:p>
      </dgm:t>
    </dgm:pt>
    <dgm:pt modelId="{703BEFD6-CFA8-49BA-A43A-CFFDC074CBE7}" type="pres">
      <dgm:prSet presAssocID="{934F17B8-2AB2-474B-9845-02059DD3559C}" presName="root" presStyleCnt="0">
        <dgm:presLayoutVars>
          <dgm:dir/>
          <dgm:resizeHandles val="exact"/>
        </dgm:presLayoutVars>
      </dgm:prSet>
      <dgm:spPr/>
    </dgm:pt>
    <dgm:pt modelId="{4A874022-D52F-4956-A22E-D5C21BCD04BB}" type="pres">
      <dgm:prSet presAssocID="{D8D1EF68-559F-4EEC-826D-933E86863B90}" presName="compNode" presStyleCnt="0"/>
      <dgm:spPr/>
    </dgm:pt>
    <dgm:pt modelId="{640F38C7-373A-42FD-840C-3E710BFE0376}" type="pres">
      <dgm:prSet presAssocID="{D8D1EF68-559F-4EEC-826D-933E86863B90}" presName="iconRect" presStyleLbl="node1" presStyleIdx="0" presStyleCnt="3" custLinFactNeighborX="802" custLinFactNeighborY="3897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Open Book"/>
        </a:ext>
      </dgm:extLst>
    </dgm:pt>
    <dgm:pt modelId="{F72F2B0F-43C1-4D42-A57E-12EA97F2E195}" type="pres">
      <dgm:prSet presAssocID="{D8D1EF68-559F-4EEC-826D-933E86863B90}" presName="spaceRect" presStyleCnt="0"/>
      <dgm:spPr/>
    </dgm:pt>
    <dgm:pt modelId="{2D56EDF3-A774-4CEE-A2BF-54F3A2EDA3FF}" type="pres">
      <dgm:prSet presAssocID="{D8D1EF68-559F-4EEC-826D-933E86863B90}" presName="textRect" presStyleLbl="revTx" presStyleIdx="0" presStyleCnt="3">
        <dgm:presLayoutVars>
          <dgm:chMax val="1"/>
          <dgm:chPref val="1"/>
        </dgm:presLayoutVars>
      </dgm:prSet>
      <dgm:spPr/>
    </dgm:pt>
    <dgm:pt modelId="{75A68A21-5A40-4669-A034-E7E51F52A454}" type="pres">
      <dgm:prSet presAssocID="{D8C18070-4EA6-4F77-B8E4-D95BE583124B}" presName="sibTrans" presStyleCnt="0"/>
      <dgm:spPr/>
    </dgm:pt>
    <dgm:pt modelId="{A22A9C31-C77A-48CC-9E6A-0AB44FA06713}" type="pres">
      <dgm:prSet presAssocID="{82842FB9-A017-4F8F-AEE4-C871C81D0EB3}" presName="compNode" presStyleCnt="0"/>
      <dgm:spPr/>
    </dgm:pt>
    <dgm:pt modelId="{798D0D53-C8D3-444C-B8EA-7D72010C247C}" type="pres">
      <dgm:prSet presAssocID="{82842FB9-A017-4F8F-AEE4-C871C81D0EB3}" presName="iconRect" presStyleLbl="node1" presStyleIdx="1" presStyleCnt="3" custLinFactNeighborX="0" custLinFactNeighborY="38971"/>
      <dgm:spPr>
        <a:blipFill rotWithShape="1">
          <a:blip xmlns:r="http://schemas.openxmlformats.org/officeDocument/2006/relationships" r:embed="rId4">
            <a:duotone>
              <a:schemeClr val="accent1">
                <a:shade val="45000"/>
                <a:satMod val="135000"/>
              </a:schemeClr>
              <a:prstClr val="white"/>
            </a:duotone>
          </a:blip>
          <a:srcRect/>
          <a:stretch>
            <a:fillRect/>
          </a:stretch>
        </a:blipFill>
      </dgm:spPr>
      <dgm:extLst>
        <a:ext uri="{E40237B7-FDA0-4F09-8148-C483321AD2D9}">
          <dgm14:cNvPr xmlns:dgm14="http://schemas.microsoft.com/office/drawing/2010/diagram" id="0" name="" descr="Questions"/>
        </a:ext>
      </dgm:extLst>
    </dgm:pt>
    <dgm:pt modelId="{4563C847-2D65-4207-B995-F9C2AC469FD5}" type="pres">
      <dgm:prSet presAssocID="{82842FB9-A017-4F8F-AEE4-C871C81D0EB3}" presName="spaceRect" presStyleCnt="0"/>
      <dgm:spPr/>
    </dgm:pt>
    <dgm:pt modelId="{3ABA94DB-5F29-476A-B2F9-3556DB8B8DFC}" type="pres">
      <dgm:prSet presAssocID="{82842FB9-A017-4F8F-AEE4-C871C81D0EB3}" presName="textRect" presStyleLbl="revTx" presStyleIdx="1" presStyleCnt="3">
        <dgm:presLayoutVars>
          <dgm:chMax val="1"/>
          <dgm:chPref val="1"/>
        </dgm:presLayoutVars>
      </dgm:prSet>
      <dgm:spPr/>
    </dgm:pt>
    <dgm:pt modelId="{EBD15906-A044-4B60-8DFC-7353CA60F682}" type="pres">
      <dgm:prSet presAssocID="{B4710D8F-EF8A-4072-963B-CD08E628620B}" presName="sibTrans" presStyleCnt="0"/>
      <dgm:spPr/>
    </dgm:pt>
    <dgm:pt modelId="{1B353841-D0FB-4EF6-9DBF-01B2E11302C7}" type="pres">
      <dgm:prSet presAssocID="{A4D6E4AC-78FD-4B3A-8672-410170BC6255}" presName="compNode" presStyleCnt="0"/>
      <dgm:spPr/>
    </dgm:pt>
    <dgm:pt modelId="{07A2DD77-B97E-4658-8991-5FAED2F4C736}" type="pres">
      <dgm:prSet presAssocID="{A4D6E4AC-78FD-4B3A-8672-410170BC6255}" presName="iconRect" presStyleLbl="node1" presStyleIdx="2" presStyleCnt="3" custLinFactNeighborX="3209" custLinFactNeighborY="389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ing"/>
        </a:ext>
      </dgm:extLst>
    </dgm:pt>
    <dgm:pt modelId="{C510E1B5-30BC-4877-BE24-72C2742A6166}" type="pres">
      <dgm:prSet presAssocID="{A4D6E4AC-78FD-4B3A-8672-410170BC6255}" presName="spaceRect" presStyleCnt="0"/>
      <dgm:spPr/>
    </dgm:pt>
    <dgm:pt modelId="{BB0651AB-EB2A-42B2-BF12-4B2D61751563}" type="pres">
      <dgm:prSet presAssocID="{A4D6E4AC-78FD-4B3A-8672-410170BC6255}" presName="textRect" presStyleLbl="revTx" presStyleIdx="2" presStyleCnt="3">
        <dgm:presLayoutVars>
          <dgm:chMax val="1"/>
          <dgm:chPref val="1"/>
        </dgm:presLayoutVars>
      </dgm:prSet>
      <dgm:spPr/>
    </dgm:pt>
  </dgm:ptLst>
  <dgm:cxnLst>
    <dgm:cxn modelId="{69542811-0A14-45C9-A084-6DC2BC4AF498}" type="presOf" srcId="{A4D6E4AC-78FD-4B3A-8672-410170BC6255}" destId="{BB0651AB-EB2A-42B2-BF12-4B2D61751563}" srcOrd="0" destOrd="0" presId="urn:microsoft.com/office/officeart/2018/2/layout/IconLabelList"/>
    <dgm:cxn modelId="{CA9BB65C-11FC-4073-B1F8-5A8211581F5F}" type="presOf" srcId="{934F17B8-2AB2-474B-9845-02059DD3559C}" destId="{703BEFD6-CFA8-49BA-A43A-CFFDC074CBE7}" srcOrd="0" destOrd="0" presId="urn:microsoft.com/office/officeart/2018/2/layout/IconLabelList"/>
    <dgm:cxn modelId="{ABCB8243-9E21-4594-BB86-59A0843C493E}" type="presOf" srcId="{D8D1EF68-559F-4EEC-826D-933E86863B90}" destId="{2D56EDF3-A774-4CEE-A2BF-54F3A2EDA3FF}" srcOrd="0" destOrd="0" presId="urn:microsoft.com/office/officeart/2018/2/layout/IconLabelList"/>
    <dgm:cxn modelId="{E8195746-B47D-4A94-8535-E72665263627}" srcId="{934F17B8-2AB2-474B-9845-02059DD3559C}" destId="{A4D6E4AC-78FD-4B3A-8672-410170BC6255}" srcOrd="2" destOrd="0" parTransId="{1A8AAB7D-A085-4E3B-A234-BEC8748A19D2}" sibTransId="{0DC72ABD-DB29-4754-9AA5-770D77688549}"/>
    <dgm:cxn modelId="{3595156C-A5DF-4C59-82F6-16D2A871F63C}" srcId="{934F17B8-2AB2-474B-9845-02059DD3559C}" destId="{D8D1EF68-559F-4EEC-826D-933E86863B90}" srcOrd="0" destOrd="0" parTransId="{F25B9DBC-4FA4-4402-9A59-57FF3854C488}" sibTransId="{D8C18070-4EA6-4F77-B8E4-D95BE583124B}"/>
    <dgm:cxn modelId="{A64298D0-F47D-44AF-A215-C472E4ED1A92}" type="presOf" srcId="{82842FB9-A017-4F8F-AEE4-C871C81D0EB3}" destId="{3ABA94DB-5F29-476A-B2F9-3556DB8B8DFC}" srcOrd="0" destOrd="0" presId="urn:microsoft.com/office/officeart/2018/2/layout/IconLabelList"/>
    <dgm:cxn modelId="{6006CAD3-479D-410B-820B-36E5D7AFD8B6}" srcId="{934F17B8-2AB2-474B-9845-02059DD3559C}" destId="{82842FB9-A017-4F8F-AEE4-C871C81D0EB3}" srcOrd="1" destOrd="0" parTransId="{6A88DE21-DC5E-4BD8-AF60-03E19D4689B6}" sibTransId="{B4710D8F-EF8A-4072-963B-CD08E628620B}"/>
    <dgm:cxn modelId="{AF63B357-F93E-49D4-924D-44CA1EC6FBE2}" type="presParOf" srcId="{703BEFD6-CFA8-49BA-A43A-CFFDC074CBE7}" destId="{4A874022-D52F-4956-A22E-D5C21BCD04BB}" srcOrd="0" destOrd="0" presId="urn:microsoft.com/office/officeart/2018/2/layout/IconLabelList"/>
    <dgm:cxn modelId="{560B0210-6161-4EFC-BB73-4576DBB48924}" type="presParOf" srcId="{4A874022-D52F-4956-A22E-D5C21BCD04BB}" destId="{640F38C7-373A-42FD-840C-3E710BFE0376}" srcOrd="0" destOrd="0" presId="urn:microsoft.com/office/officeart/2018/2/layout/IconLabelList"/>
    <dgm:cxn modelId="{E7B7DC68-6F28-4ACD-B534-D13556A8E209}" type="presParOf" srcId="{4A874022-D52F-4956-A22E-D5C21BCD04BB}" destId="{F72F2B0F-43C1-4D42-A57E-12EA97F2E195}" srcOrd="1" destOrd="0" presId="urn:microsoft.com/office/officeart/2018/2/layout/IconLabelList"/>
    <dgm:cxn modelId="{C3979B39-E3AE-4C0E-B260-44C0F9B83F63}" type="presParOf" srcId="{4A874022-D52F-4956-A22E-D5C21BCD04BB}" destId="{2D56EDF3-A774-4CEE-A2BF-54F3A2EDA3FF}" srcOrd="2" destOrd="0" presId="urn:microsoft.com/office/officeart/2018/2/layout/IconLabelList"/>
    <dgm:cxn modelId="{E93E2E63-367B-4D79-8F95-6C94B1E05F40}" type="presParOf" srcId="{703BEFD6-CFA8-49BA-A43A-CFFDC074CBE7}" destId="{75A68A21-5A40-4669-A034-E7E51F52A454}" srcOrd="1" destOrd="0" presId="urn:microsoft.com/office/officeart/2018/2/layout/IconLabelList"/>
    <dgm:cxn modelId="{9E35E87A-91D8-4393-8123-E5A0F2F0483F}" type="presParOf" srcId="{703BEFD6-CFA8-49BA-A43A-CFFDC074CBE7}" destId="{A22A9C31-C77A-48CC-9E6A-0AB44FA06713}" srcOrd="2" destOrd="0" presId="urn:microsoft.com/office/officeart/2018/2/layout/IconLabelList"/>
    <dgm:cxn modelId="{1AAA2EA4-58DA-40CD-BA40-43A0F42D5A88}" type="presParOf" srcId="{A22A9C31-C77A-48CC-9E6A-0AB44FA06713}" destId="{798D0D53-C8D3-444C-B8EA-7D72010C247C}" srcOrd="0" destOrd="0" presId="urn:microsoft.com/office/officeart/2018/2/layout/IconLabelList"/>
    <dgm:cxn modelId="{D6B9F765-3E13-49CA-8AC7-0A48916647CE}" type="presParOf" srcId="{A22A9C31-C77A-48CC-9E6A-0AB44FA06713}" destId="{4563C847-2D65-4207-B995-F9C2AC469FD5}" srcOrd="1" destOrd="0" presId="urn:microsoft.com/office/officeart/2018/2/layout/IconLabelList"/>
    <dgm:cxn modelId="{19AABFC1-2608-4880-B7CA-90C0E39C2115}" type="presParOf" srcId="{A22A9C31-C77A-48CC-9E6A-0AB44FA06713}" destId="{3ABA94DB-5F29-476A-B2F9-3556DB8B8DFC}" srcOrd="2" destOrd="0" presId="urn:microsoft.com/office/officeart/2018/2/layout/IconLabelList"/>
    <dgm:cxn modelId="{07197332-64A7-4936-B02D-81A846FBF51B}" type="presParOf" srcId="{703BEFD6-CFA8-49BA-A43A-CFFDC074CBE7}" destId="{EBD15906-A044-4B60-8DFC-7353CA60F682}" srcOrd="3" destOrd="0" presId="urn:microsoft.com/office/officeart/2018/2/layout/IconLabelList"/>
    <dgm:cxn modelId="{94521398-9466-4834-81A5-45BBBEA76116}" type="presParOf" srcId="{703BEFD6-CFA8-49BA-A43A-CFFDC074CBE7}" destId="{1B353841-D0FB-4EF6-9DBF-01B2E11302C7}" srcOrd="4" destOrd="0" presId="urn:microsoft.com/office/officeart/2018/2/layout/IconLabelList"/>
    <dgm:cxn modelId="{88DD2B34-60F6-4028-AAFF-59709E7F1377}" type="presParOf" srcId="{1B353841-D0FB-4EF6-9DBF-01B2E11302C7}" destId="{07A2DD77-B97E-4658-8991-5FAED2F4C736}" srcOrd="0" destOrd="0" presId="urn:microsoft.com/office/officeart/2018/2/layout/IconLabelList"/>
    <dgm:cxn modelId="{9ECD8042-4BEF-4C10-BFBC-7C74061C27E1}" type="presParOf" srcId="{1B353841-D0FB-4EF6-9DBF-01B2E11302C7}" destId="{C510E1B5-30BC-4877-BE24-72C2742A6166}" srcOrd="1" destOrd="0" presId="urn:microsoft.com/office/officeart/2018/2/layout/IconLabelList"/>
    <dgm:cxn modelId="{870B96C7-6435-4E0B-A376-FA5B2B337F85}" type="presParOf" srcId="{1B353841-D0FB-4EF6-9DBF-01B2E11302C7}" destId="{BB0651AB-EB2A-42B2-BF12-4B2D6175156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0BF2D-953F-4505-967C-06991E2DC3C7}" type="doc">
      <dgm:prSet loTypeId="urn:microsoft.com/office/officeart/2008/layout/TitlePictureLineup" loCatId="picture" qsTypeId="urn:microsoft.com/office/officeart/2005/8/quickstyle/simple1" qsCatId="simple" csTypeId="urn:microsoft.com/office/officeart/2005/8/colors/accent2_2" csCatId="accent2" phldr="1"/>
      <dgm:spPr/>
      <dgm:t>
        <a:bodyPr/>
        <a:lstStyle/>
        <a:p>
          <a:endParaRPr lang="en-US"/>
        </a:p>
      </dgm:t>
    </dgm:pt>
    <dgm:pt modelId="{E1AEC1E8-D5FF-4019-AF5B-88E43E046F2F}">
      <dgm:prSet phldrT="[Text]"/>
      <dgm:spPr/>
      <dgm:t>
        <a:bodyPr/>
        <a:lstStyle/>
        <a:p>
          <a:r>
            <a:rPr lang="en-US"/>
            <a:t>Role</a:t>
          </a:r>
        </a:p>
      </dgm:t>
    </dgm:pt>
    <dgm:pt modelId="{6B2D12C9-61BC-4EE9-A315-B015CF71584A}" type="parTrans" cxnId="{306EC584-049F-4908-A759-10AD70081C4D}">
      <dgm:prSet/>
      <dgm:spPr/>
      <dgm:t>
        <a:bodyPr/>
        <a:lstStyle/>
        <a:p>
          <a:endParaRPr lang="en-US"/>
        </a:p>
      </dgm:t>
    </dgm:pt>
    <dgm:pt modelId="{1E4A907D-872D-4DEB-A894-453D8436E8E9}" type="sibTrans" cxnId="{306EC584-049F-4908-A759-10AD70081C4D}">
      <dgm:prSet/>
      <dgm:spPr/>
      <dgm:t>
        <a:bodyPr/>
        <a:lstStyle/>
        <a:p>
          <a:endParaRPr lang="en-US"/>
        </a:p>
      </dgm:t>
    </dgm:pt>
    <dgm:pt modelId="{8DFD329E-EC61-4A66-A9F5-1A52276C7C78}">
      <dgm:prSet phldrT="[Text]"/>
      <dgm:spPr/>
      <dgm:t>
        <a:bodyPr/>
        <a:lstStyle/>
        <a:p>
          <a:r>
            <a:rPr lang="en-US"/>
            <a:t>Responsibilities</a:t>
          </a:r>
        </a:p>
      </dgm:t>
    </dgm:pt>
    <dgm:pt modelId="{1DB871C8-B39D-4DE0-8213-895EC5F3BEEA}" type="parTrans" cxnId="{AB61265D-D6A0-436E-AFA3-FA03FBE8CE45}">
      <dgm:prSet/>
      <dgm:spPr/>
      <dgm:t>
        <a:bodyPr/>
        <a:lstStyle/>
        <a:p>
          <a:endParaRPr lang="en-US"/>
        </a:p>
      </dgm:t>
    </dgm:pt>
    <dgm:pt modelId="{236085DC-ABCC-4235-ACDD-D7895EBBDF17}" type="sibTrans" cxnId="{AB61265D-D6A0-436E-AFA3-FA03FBE8CE45}">
      <dgm:prSet/>
      <dgm:spPr/>
      <dgm:t>
        <a:bodyPr/>
        <a:lstStyle/>
        <a:p>
          <a:endParaRPr lang="en-US"/>
        </a:p>
      </dgm:t>
    </dgm:pt>
    <dgm:pt modelId="{FE27B406-7891-4AD1-9D29-1ACE0BA68D8E}">
      <dgm:prSet phldrT="[Text]"/>
      <dgm:spPr/>
      <dgm:t>
        <a:bodyPr/>
        <a:lstStyle/>
        <a:p>
          <a:r>
            <a:rPr lang="en-US" b="1"/>
            <a:t>Role</a:t>
          </a:r>
          <a:r>
            <a:rPr lang="en-US"/>
            <a:t> refers to a position within a system. Role determines responsibilities.</a:t>
          </a:r>
        </a:p>
      </dgm:t>
    </dgm:pt>
    <dgm:pt modelId="{F314BB51-5D5F-4366-89C9-92E1DCC51CAB}" type="parTrans" cxnId="{8AC299BA-6BBC-4BF6-9C3F-CF0153685AD8}">
      <dgm:prSet/>
      <dgm:spPr/>
      <dgm:t>
        <a:bodyPr/>
        <a:lstStyle/>
        <a:p>
          <a:endParaRPr lang="en-US"/>
        </a:p>
      </dgm:t>
    </dgm:pt>
    <dgm:pt modelId="{73D3FEB2-C8E4-4E48-AA51-8A3B877EE482}" type="sibTrans" cxnId="{8AC299BA-6BBC-4BF6-9C3F-CF0153685AD8}">
      <dgm:prSet/>
      <dgm:spPr/>
      <dgm:t>
        <a:bodyPr/>
        <a:lstStyle/>
        <a:p>
          <a:endParaRPr lang="en-US"/>
        </a:p>
      </dgm:t>
    </dgm:pt>
    <dgm:pt modelId="{B906E190-4929-4728-AA28-4740850B0791}">
      <dgm:prSet phldrT="[Text]"/>
      <dgm:spPr/>
      <dgm:t>
        <a:bodyPr/>
        <a:lstStyle/>
        <a:p>
          <a:r>
            <a:rPr lang="en-US" b="1"/>
            <a:t>Responsibilities</a:t>
          </a:r>
          <a:r>
            <a:rPr lang="en-US"/>
            <a:t> refer to the duties or tasks accompanying that position. </a:t>
          </a:r>
        </a:p>
      </dgm:t>
    </dgm:pt>
    <dgm:pt modelId="{9880DEFB-8498-44F0-A3A6-2CA3176320AC}" type="parTrans" cxnId="{BCFD4814-942C-4746-A69B-66270CC07DA6}">
      <dgm:prSet/>
      <dgm:spPr/>
      <dgm:t>
        <a:bodyPr/>
        <a:lstStyle/>
        <a:p>
          <a:endParaRPr lang="en-US"/>
        </a:p>
      </dgm:t>
    </dgm:pt>
    <dgm:pt modelId="{1709D9E7-8366-4A6E-9528-7A6FD40E59D0}" type="sibTrans" cxnId="{BCFD4814-942C-4746-A69B-66270CC07DA6}">
      <dgm:prSet/>
      <dgm:spPr/>
      <dgm:t>
        <a:bodyPr/>
        <a:lstStyle/>
        <a:p>
          <a:endParaRPr lang="en-US"/>
        </a:p>
      </dgm:t>
    </dgm:pt>
    <dgm:pt modelId="{113E6780-2003-435E-9AD1-B4A479104DB1}" type="pres">
      <dgm:prSet presAssocID="{A0E0BF2D-953F-4505-967C-06991E2DC3C7}" presName="Name0" presStyleCnt="0">
        <dgm:presLayoutVars>
          <dgm:dir/>
        </dgm:presLayoutVars>
      </dgm:prSet>
      <dgm:spPr/>
    </dgm:pt>
    <dgm:pt modelId="{96940C3E-B2B9-4924-8A22-679AC5F16FDF}" type="pres">
      <dgm:prSet presAssocID="{E1AEC1E8-D5FF-4019-AF5B-88E43E046F2F}" presName="composite" presStyleCnt="0"/>
      <dgm:spPr/>
    </dgm:pt>
    <dgm:pt modelId="{1801FFA9-4F29-417B-B67C-63E886E309C6}" type="pres">
      <dgm:prSet presAssocID="{E1AEC1E8-D5FF-4019-AF5B-88E43E046F2F}" presName="Accent" presStyleLbl="alignAcc1" presStyleIdx="0" presStyleCnt="2"/>
      <dgm:spPr/>
    </dgm:pt>
    <dgm:pt modelId="{D20E6439-7B07-4018-8BB9-09D624C57DEE}" type="pres">
      <dgm:prSet presAssocID="{E1AEC1E8-D5FF-4019-AF5B-88E43E046F2F}" presName="Image"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Connections with solid fill"/>
        </a:ext>
      </dgm:extLst>
    </dgm:pt>
    <dgm:pt modelId="{96EA33D0-D9D1-489E-9B1C-57C406657A2E}" type="pres">
      <dgm:prSet presAssocID="{E1AEC1E8-D5FF-4019-AF5B-88E43E046F2F}" presName="Child" presStyleLbl="revTx" presStyleIdx="0" presStyleCnt="2">
        <dgm:presLayoutVars>
          <dgm:bulletEnabled val="1"/>
        </dgm:presLayoutVars>
      </dgm:prSet>
      <dgm:spPr/>
    </dgm:pt>
    <dgm:pt modelId="{2B73F9C8-367E-49F5-87BA-4B04552B8185}" type="pres">
      <dgm:prSet presAssocID="{E1AEC1E8-D5FF-4019-AF5B-88E43E046F2F}" presName="Parent" presStyleLbl="alignNode1" presStyleIdx="0" presStyleCnt="2">
        <dgm:presLayoutVars>
          <dgm:bulletEnabled val="1"/>
        </dgm:presLayoutVars>
      </dgm:prSet>
      <dgm:spPr/>
    </dgm:pt>
    <dgm:pt modelId="{7FB3D4E8-D531-49C6-A22A-60F283312B68}" type="pres">
      <dgm:prSet presAssocID="{1E4A907D-872D-4DEB-A894-453D8436E8E9}" presName="sibTrans" presStyleCnt="0"/>
      <dgm:spPr/>
    </dgm:pt>
    <dgm:pt modelId="{EB4E53B2-B87A-4DC7-9047-628FE2DF0D17}" type="pres">
      <dgm:prSet presAssocID="{8DFD329E-EC61-4A66-A9F5-1A52276C7C78}" presName="composite" presStyleCnt="0"/>
      <dgm:spPr/>
    </dgm:pt>
    <dgm:pt modelId="{7E9421C2-7E0C-4109-BA42-DF096A56CD6E}" type="pres">
      <dgm:prSet presAssocID="{8DFD329E-EC61-4A66-A9F5-1A52276C7C78}" presName="Accent" presStyleLbl="alignAcc1" presStyleIdx="1" presStyleCnt="2"/>
      <dgm:spPr/>
    </dgm:pt>
    <dgm:pt modelId="{A3CD74C1-939D-428C-9DF9-8E90138398B1}" type="pres">
      <dgm:prSet presAssocID="{8DFD329E-EC61-4A66-A9F5-1A52276C7C78}"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Postit Notes with solid fill"/>
        </a:ext>
      </dgm:extLst>
    </dgm:pt>
    <dgm:pt modelId="{2427D345-BF90-4549-B517-F83BE63CF58B}" type="pres">
      <dgm:prSet presAssocID="{8DFD329E-EC61-4A66-A9F5-1A52276C7C78}" presName="Child" presStyleLbl="revTx" presStyleIdx="1" presStyleCnt="2">
        <dgm:presLayoutVars>
          <dgm:bulletEnabled val="1"/>
        </dgm:presLayoutVars>
      </dgm:prSet>
      <dgm:spPr/>
    </dgm:pt>
    <dgm:pt modelId="{74DC14ED-712D-4D0C-91CE-1E884E719F7D}" type="pres">
      <dgm:prSet presAssocID="{8DFD329E-EC61-4A66-A9F5-1A52276C7C78}" presName="Parent" presStyleLbl="alignNode1" presStyleIdx="1" presStyleCnt="2">
        <dgm:presLayoutVars>
          <dgm:bulletEnabled val="1"/>
        </dgm:presLayoutVars>
      </dgm:prSet>
      <dgm:spPr/>
    </dgm:pt>
  </dgm:ptLst>
  <dgm:cxnLst>
    <dgm:cxn modelId="{E346AA04-DA12-416B-9EF7-143066FBE0FA}" type="presOf" srcId="{A0E0BF2D-953F-4505-967C-06991E2DC3C7}" destId="{113E6780-2003-435E-9AD1-B4A479104DB1}" srcOrd="0" destOrd="0" presId="urn:microsoft.com/office/officeart/2008/layout/TitlePictureLineup"/>
    <dgm:cxn modelId="{BCFD4814-942C-4746-A69B-66270CC07DA6}" srcId="{8DFD329E-EC61-4A66-A9F5-1A52276C7C78}" destId="{B906E190-4929-4728-AA28-4740850B0791}" srcOrd="0" destOrd="0" parTransId="{9880DEFB-8498-44F0-A3A6-2CA3176320AC}" sibTransId="{1709D9E7-8366-4A6E-9528-7A6FD40E59D0}"/>
    <dgm:cxn modelId="{AB61265D-D6A0-436E-AFA3-FA03FBE8CE45}" srcId="{A0E0BF2D-953F-4505-967C-06991E2DC3C7}" destId="{8DFD329E-EC61-4A66-A9F5-1A52276C7C78}" srcOrd="1" destOrd="0" parTransId="{1DB871C8-B39D-4DE0-8213-895EC5F3BEEA}" sibTransId="{236085DC-ABCC-4235-ACDD-D7895EBBDF17}"/>
    <dgm:cxn modelId="{F606F74B-2DE7-4540-8DD5-58B9BAAC6F9E}" type="presOf" srcId="{8DFD329E-EC61-4A66-A9F5-1A52276C7C78}" destId="{74DC14ED-712D-4D0C-91CE-1E884E719F7D}" srcOrd="0" destOrd="0" presId="urn:microsoft.com/office/officeart/2008/layout/TitlePictureLineup"/>
    <dgm:cxn modelId="{B3428C56-1615-46BB-A747-1622F375C525}" type="presOf" srcId="{E1AEC1E8-D5FF-4019-AF5B-88E43E046F2F}" destId="{2B73F9C8-367E-49F5-87BA-4B04552B8185}" srcOrd="0" destOrd="0" presId="urn:microsoft.com/office/officeart/2008/layout/TitlePictureLineup"/>
    <dgm:cxn modelId="{306EC584-049F-4908-A759-10AD70081C4D}" srcId="{A0E0BF2D-953F-4505-967C-06991E2DC3C7}" destId="{E1AEC1E8-D5FF-4019-AF5B-88E43E046F2F}" srcOrd="0" destOrd="0" parTransId="{6B2D12C9-61BC-4EE9-A315-B015CF71584A}" sibTransId="{1E4A907D-872D-4DEB-A894-453D8436E8E9}"/>
    <dgm:cxn modelId="{8AC299BA-6BBC-4BF6-9C3F-CF0153685AD8}" srcId="{E1AEC1E8-D5FF-4019-AF5B-88E43E046F2F}" destId="{FE27B406-7891-4AD1-9D29-1ACE0BA68D8E}" srcOrd="0" destOrd="0" parTransId="{F314BB51-5D5F-4366-89C9-92E1DCC51CAB}" sibTransId="{73D3FEB2-C8E4-4E48-AA51-8A3B877EE482}"/>
    <dgm:cxn modelId="{91381CD4-32D0-4AB2-8011-D2D98BD70056}" type="presOf" srcId="{B906E190-4929-4728-AA28-4740850B0791}" destId="{2427D345-BF90-4549-B517-F83BE63CF58B}" srcOrd="0" destOrd="0" presId="urn:microsoft.com/office/officeart/2008/layout/TitlePictureLineup"/>
    <dgm:cxn modelId="{8BA298F9-4CC0-4E0C-BC19-A6CED37A33EE}" type="presOf" srcId="{FE27B406-7891-4AD1-9D29-1ACE0BA68D8E}" destId="{96EA33D0-D9D1-489E-9B1C-57C406657A2E}" srcOrd="0" destOrd="0" presId="urn:microsoft.com/office/officeart/2008/layout/TitlePictureLineup"/>
    <dgm:cxn modelId="{01DA0D5F-5812-4712-BE99-371A9BCBC6DE}" type="presParOf" srcId="{113E6780-2003-435E-9AD1-B4A479104DB1}" destId="{96940C3E-B2B9-4924-8A22-679AC5F16FDF}" srcOrd="0" destOrd="0" presId="urn:microsoft.com/office/officeart/2008/layout/TitlePictureLineup"/>
    <dgm:cxn modelId="{D4E38CB6-2284-4455-879D-165FD8B510B7}" type="presParOf" srcId="{96940C3E-B2B9-4924-8A22-679AC5F16FDF}" destId="{1801FFA9-4F29-417B-B67C-63E886E309C6}" srcOrd="0" destOrd="0" presId="urn:microsoft.com/office/officeart/2008/layout/TitlePictureLineup"/>
    <dgm:cxn modelId="{FCBDBB6B-3D4D-48B2-B109-5E0D27FD8B05}" type="presParOf" srcId="{96940C3E-B2B9-4924-8A22-679AC5F16FDF}" destId="{D20E6439-7B07-4018-8BB9-09D624C57DEE}" srcOrd="1" destOrd="0" presId="urn:microsoft.com/office/officeart/2008/layout/TitlePictureLineup"/>
    <dgm:cxn modelId="{DBCDC27D-39B0-40F6-84CE-2BBA0B0BDD22}" type="presParOf" srcId="{96940C3E-B2B9-4924-8A22-679AC5F16FDF}" destId="{96EA33D0-D9D1-489E-9B1C-57C406657A2E}" srcOrd="2" destOrd="0" presId="urn:microsoft.com/office/officeart/2008/layout/TitlePictureLineup"/>
    <dgm:cxn modelId="{EF1FAF92-686B-4E12-8811-7A7EA3DAA5B2}" type="presParOf" srcId="{96940C3E-B2B9-4924-8A22-679AC5F16FDF}" destId="{2B73F9C8-367E-49F5-87BA-4B04552B8185}" srcOrd="3" destOrd="0" presId="urn:microsoft.com/office/officeart/2008/layout/TitlePictureLineup"/>
    <dgm:cxn modelId="{CC46A4E9-7D5C-4D53-A1E4-DF45FB83159C}" type="presParOf" srcId="{113E6780-2003-435E-9AD1-B4A479104DB1}" destId="{7FB3D4E8-D531-49C6-A22A-60F283312B68}" srcOrd="1" destOrd="0" presId="urn:microsoft.com/office/officeart/2008/layout/TitlePictureLineup"/>
    <dgm:cxn modelId="{E27EB585-C63D-44BC-8309-061C8F821F78}" type="presParOf" srcId="{113E6780-2003-435E-9AD1-B4A479104DB1}" destId="{EB4E53B2-B87A-4DC7-9047-628FE2DF0D17}" srcOrd="2" destOrd="0" presId="urn:microsoft.com/office/officeart/2008/layout/TitlePictureLineup"/>
    <dgm:cxn modelId="{E62C381D-F03B-453A-B4A9-F3668C94D435}" type="presParOf" srcId="{EB4E53B2-B87A-4DC7-9047-628FE2DF0D17}" destId="{7E9421C2-7E0C-4109-BA42-DF096A56CD6E}" srcOrd="0" destOrd="0" presId="urn:microsoft.com/office/officeart/2008/layout/TitlePictureLineup"/>
    <dgm:cxn modelId="{3791D370-9FD7-45DA-BBED-9F83F1B98AE1}" type="presParOf" srcId="{EB4E53B2-B87A-4DC7-9047-628FE2DF0D17}" destId="{A3CD74C1-939D-428C-9DF9-8E90138398B1}" srcOrd="1" destOrd="0" presId="urn:microsoft.com/office/officeart/2008/layout/TitlePictureLineup"/>
    <dgm:cxn modelId="{EFE2EECA-E915-4515-BACC-8C89380E33C7}" type="presParOf" srcId="{EB4E53B2-B87A-4DC7-9047-628FE2DF0D17}" destId="{2427D345-BF90-4549-B517-F83BE63CF58B}" srcOrd="2" destOrd="0" presId="urn:microsoft.com/office/officeart/2008/layout/TitlePictureLineup"/>
    <dgm:cxn modelId="{C0B28A90-9207-4CC0-A2CA-1247D47DE16A}" type="presParOf" srcId="{EB4E53B2-B87A-4DC7-9047-628FE2DF0D17}" destId="{74DC14ED-712D-4D0C-91CE-1E884E719F7D}"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E7B73-2230-478F-B691-6B83BEE9A722}" type="doc">
      <dgm:prSet loTypeId="urn:microsoft.com/office/officeart/2005/8/layout/hProcess9" loCatId="process" qsTypeId="urn:microsoft.com/office/officeart/2005/8/quickstyle/simple1" qsCatId="simple" csTypeId="urn:microsoft.com/office/officeart/2005/8/colors/accent2_1" csCatId="accent2" phldr="1"/>
      <dgm:spPr/>
    </dgm:pt>
    <dgm:pt modelId="{D6A63EC8-2A13-470A-B920-DAF77D5B1E92}">
      <dgm:prSet phldrT="[Text]"/>
      <dgm:spPr/>
      <dgm:t>
        <a:bodyPr/>
        <a:lstStyle/>
        <a:p>
          <a:pPr>
            <a:buNone/>
          </a:pPr>
          <a:r>
            <a:rPr lang="en-US" b="1" u="sng"/>
            <a:t>Governance</a:t>
          </a:r>
        </a:p>
        <a:p>
          <a:pPr>
            <a:buNone/>
          </a:pPr>
          <a:r>
            <a:rPr lang="en-US"/>
            <a:t>The structures of governing, which drive local workforce development strategy. Sets local priorities, enacts policies, and monitors operations.</a:t>
          </a:r>
        </a:p>
      </dgm:t>
    </dgm:pt>
    <dgm:pt modelId="{11B5B601-846F-445F-A033-E1FBE4A15431}" type="parTrans" cxnId="{5200AEDD-FDCF-46F7-A62A-F7DB35A24D4A}">
      <dgm:prSet/>
      <dgm:spPr/>
      <dgm:t>
        <a:bodyPr/>
        <a:lstStyle/>
        <a:p>
          <a:endParaRPr lang="en-US"/>
        </a:p>
      </dgm:t>
    </dgm:pt>
    <dgm:pt modelId="{775D526B-0651-4718-BBC1-318C1178FFEA}" type="sibTrans" cxnId="{5200AEDD-FDCF-46F7-A62A-F7DB35A24D4A}">
      <dgm:prSet/>
      <dgm:spPr/>
      <dgm:t>
        <a:bodyPr/>
        <a:lstStyle/>
        <a:p>
          <a:endParaRPr lang="en-US"/>
        </a:p>
      </dgm:t>
    </dgm:pt>
    <dgm:pt modelId="{288CE28C-4954-4085-AD3C-288022F5E2B4}">
      <dgm:prSet phldrT="[Text]"/>
      <dgm:spPr/>
      <dgm:t>
        <a:bodyPr/>
        <a:lstStyle/>
        <a:p>
          <a:r>
            <a:rPr lang="en-US" b="1" u="sng"/>
            <a:t>Operations</a:t>
          </a:r>
        </a:p>
        <a:p>
          <a:r>
            <a:rPr lang="en-US"/>
            <a:t>Service delivery. Follows policies and provides services.</a:t>
          </a:r>
        </a:p>
      </dgm:t>
    </dgm:pt>
    <dgm:pt modelId="{8161F7B7-4A8E-452C-80C1-4CA3C0B4E1BB}" type="parTrans" cxnId="{5C9D7FBA-38A2-4F03-906A-D189B57667FF}">
      <dgm:prSet/>
      <dgm:spPr/>
      <dgm:t>
        <a:bodyPr/>
        <a:lstStyle/>
        <a:p>
          <a:endParaRPr lang="en-US"/>
        </a:p>
      </dgm:t>
    </dgm:pt>
    <dgm:pt modelId="{6A17F0D5-CC51-4701-950B-E3C331178043}" type="sibTrans" cxnId="{5C9D7FBA-38A2-4F03-906A-D189B57667FF}">
      <dgm:prSet/>
      <dgm:spPr/>
      <dgm:t>
        <a:bodyPr/>
        <a:lstStyle/>
        <a:p>
          <a:endParaRPr lang="en-US"/>
        </a:p>
      </dgm:t>
    </dgm:pt>
    <dgm:pt modelId="{BB341418-145F-4F02-B6F3-996D39206B50}" type="pres">
      <dgm:prSet presAssocID="{965E7B73-2230-478F-B691-6B83BEE9A722}" presName="CompostProcess" presStyleCnt="0">
        <dgm:presLayoutVars>
          <dgm:dir/>
          <dgm:resizeHandles val="exact"/>
        </dgm:presLayoutVars>
      </dgm:prSet>
      <dgm:spPr/>
    </dgm:pt>
    <dgm:pt modelId="{4323F2BB-DB76-40CB-BAFD-A07E1E2C97EF}" type="pres">
      <dgm:prSet presAssocID="{965E7B73-2230-478F-B691-6B83BEE9A722}" presName="arrow" presStyleLbl="bgShp" presStyleIdx="0" presStyleCnt="1"/>
      <dgm:spPr/>
    </dgm:pt>
    <dgm:pt modelId="{387B3D64-636A-4160-B459-D9C717A223B1}" type="pres">
      <dgm:prSet presAssocID="{965E7B73-2230-478F-B691-6B83BEE9A722}" presName="linearProcess" presStyleCnt="0"/>
      <dgm:spPr/>
    </dgm:pt>
    <dgm:pt modelId="{EBF53FF8-A384-498C-9939-98F02B8D5BEF}" type="pres">
      <dgm:prSet presAssocID="{D6A63EC8-2A13-470A-B920-DAF77D5B1E92}" presName="textNode" presStyleLbl="node1" presStyleIdx="0" presStyleCnt="2">
        <dgm:presLayoutVars>
          <dgm:bulletEnabled val="1"/>
        </dgm:presLayoutVars>
      </dgm:prSet>
      <dgm:spPr/>
    </dgm:pt>
    <dgm:pt modelId="{4CDFA39C-E2A9-4C06-BC97-3DC6D905C031}" type="pres">
      <dgm:prSet presAssocID="{775D526B-0651-4718-BBC1-318C1178FFEA}" presName="sibTrans" presStyleCnt="0"/>
      <dgm:spPr/>
    </dgm:pt>
    <dgm:pt modelId="{BAEC56E9-E85D-4BCA-BE00-81CF6B498863}" type="pres">
      <dgm:prSet presAssocID="{288CE28C-4954-4085-AD3C-288022F5E2B4}" presName="textNode" presStyleLbl="node1" presStyleIdx="1" presStyleCnt="2">
        <dgm:presLayoutVars>
          <dgm:bulletEnabled val="1"/>
        </dgm:presLayoutVars>
      </dgm:prSet>
      <dgm:spPr/>
    </dgm:pt>
  </dgm:ptLst>
  <dgm:cxnLst>
    <dgm:cxn modelId="{9E8F4E70-C5CD-40B5-9627-70084D6A8979}" type="presOf" srcId="{288CE28C-4954-4085-AD3C-288022F5E2B4}" destId="{BAEC56E9-E85D-4BCA-BE00-81CF6B498863}" srcOrd="0" destOrd="0" presId="urn:microsoft.com/office/officeart/2005/8/layout/hProcess9"/>
    <dgm:cxn modelId="{5C9D7FBA-38A2-4F03-906A-D189B57667FF}" srcId="{965E7B73-2230-478F-B691-6B83BEE9A722}" destId="{288CE28C-4954-4085-AD3C-288022F5E2B4}" srcOrd="1" destOrd="0" parTransId="{8161F7B7-4A8E-452C-80C1-4CA3C0B4E1BB}" sibTransId="{6A17F0D5-CC51-4701-950B-E3C331178043}"/>
    <dgm:cxn modelId="{5200AEDD-FDCF-46F7-A62A-F7DB35A24D4A}" srcId="{965E7B73-2230-478F-B691-6B83BEE9A722}" destId="{D6A63EC8-2A13-470A-B920-DAF77D5B1E92}" srcOrd="0" destOrd="0" parTransId="{11B5B601-846F-445F-A033-E1FBE4A15431}" sibTransId="{775D526B-0651-4718-BBC1-318C1178FFEA}"/>
    <dgm:cxn modelId="{9249C6FA-C0CE-4CF7-BB4E-7094261150DB}" type="presOf" srcId="{965E7B73-2230-478F-B691-6B83BEE9A722}" destId="{BB341418-145F-4F02-B6F3-996D39206B50}" srcOrd="0" destOrd="0" presId="urn:microsoft.com/office/officeart/2005/8/layout/hProcess9"/>
    <dgm:cxn modelId="{9C3ACEFA-8295-4817-A7E9-0D6619F87FDA}" type="presOf" srcId="{D6A63EC8-2A13-470A-B920-DAF77D5B1E92}" destId="{EBF53FF8-A384-498C-9939-98F02B8D5BEF}" srcOrd="0" destOrd="0" presId="urn:microsoft.com/office/officeart/2005/8/layout/hProcess9"/>
    <dgm:cxn modelId="{47BB84F3-11F3-4108-A599-A875F1BD270F}" type="presParOf" srcId="{BB341418-145F-4F02-B6F3-996D39206B50}" destId="{4323F2BB-DB76-40CB-BAFD-A07E1E2C97EF}" srcOrd="0" destOrd="0" presId="urn:microsoft.com/office/officeart/2005/8/layout/hProcess9"/>
    <dgm:cxn modelId="{8249CDBB-C01E-4C1E-BF29-37EB27C62AC9}" type="presParOf" srcId="{BB341418-145F-4F02-B6F3-996D39206B50}" destId="{387B3D64-636A-4160-B459-D9C717A223B1}" srcOrd="1" destOrd="0" presId="urn:microsoft.com/office/officeart/2005/8/layout/hProcess9"/>
    <dgm:cxn modelId="{D401052F-9835-4CE0-9C0E-B0968E68B762}" type="presParOf" srcId="{387B3D64-636A-4160-B459-D9C717A223B1}" destId="{EBF53FF8-A384-498C-9939-98F02B8D5BEF}" srcOrd="0" destOrd="0" presId="urn:microsoft.com/office/officeart/2005/8/layout/hProcess9"/>
    <dgm:cxn modelId="{CBCE318A-A23B-459F-A1DB-E67916E27CE9}" type="presParOf" srcId="{387B3D64-636A-4160-B459-D9C717A223B1}" destId="{4CDFA39C-E2A9-4C06-BC97-3DC6D905C031}" srcOrd="1" destOrd="0" presId="urn:microsoft.com/office/officeart/2005/8/layout/hProcess9"/>
    <dgm:cxn modelId="{1AB9C0DC-E390-4A11-88C7-FDC85D944769}" type="presParOf" srcId="{387B3D64-636A-4160-B459-D9C717A223B1}" destId="{BAEC56E9-E85D-4BCA-BE00-81CF6B498863}"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F8D58C-2B17-4677-8A51-F30B66897D85}" type="doc">
      <dgm:prSet loTypeId="urn:microsoft.com/office/officeart/2008/layout/CaptionedPictures" loCatId="picture" qsTypeId="urn:microsoft.com/office/officeart/2005/8/quickstyle/simple1" qsCatId="simple" csTypeId="urn:microsoft.com/office/officeart/2005/8/colors/accent2_1" csCatId="accent2" phldr="1"/>
      <dgm:spPr/>
      <dgm:t>
        <a:bodyPr/>
        <a:lstStyle/>
        <a:p>
          <a:endParaRPr lang="en-US"/>
        </a:p>
      </dgm:t>
    </dgm:pt>
    <dgm:pt modelId="{AE9583F2-DB13-41B6-A872-23DCA915C8BF}">
      <dgm:prSet phldrT="[Text]"/>
      <dgm:spPr/>
      <dgm:t>
        <a:bodyPr/>
        <a:lstStyle/>
        <a:p>
          <a:r>
            <a:rPr lang="en-US" dirty="0"/>
            <a:t>Fiscal Agent</a:t>
          </a:r>
        </a:p>
      </dgm:t>
    </dgm:pt>
    <dgm:pt modelId="{99CC46ED-B1B6-4FE3-9192-B4E5B578E6ED}" type="parTrans" cxnId="{96928686-0C12-4EA1-B4F0-79432625A000}">
      <dgm:prSet/>
      <dgm:spPr/>
      <dgm:t>
        <a:bodyPr/>
        <a:lstStyle/>
        <a:p>
          <a:endParaRPr lang="en-US"/>
        </a:p>
      </dgm:t>
    </dgm:pt>
    <dgm:pt modelId="{6F5240F5-2A76-4EED-A06F-7EFF526ADBA4}" type="sibTrans" cxnId="{96928686-0C12-4EA1-B4F0-79432625A000}">
      <dgm:prSet/>
      <dgm:spPr/>
      <dgm:t>
        <a:bodyPr/>
        <a:lstStyle/>
        <a:p>
          <a:endParaRPr lang="en-US"/>
        </a:p>
      </dgm:t>
    </dgm:pt>
    <dgm:pt modelId="{EFDF2233-0141-4655-B85F-54B812BBA738}">
      <dgm:prSet phldrT="[Text]"/>
      <dgm:spPr/>
      <dgm:t>
        <a:bodyPr/>
        <a:lstStyle/>
        <a:p>
          <a:r>
            <a:rPr lang="en-US" dirty="0"/>
            <a:t>LWDB Committee(s)</a:t>
          </a:r>
        </a:p>
      </dgm:t>
    </dgm:pt>
    <dgm:pt modelId="{C8182057-8E65-442A-B424-C6D798EF33BB}" type="parTrans" cxnId="{C478212D-7AFA-4312-8A06-EB12D595E10A}">
      <dgm:prSet/>
      <dgm:spPr/>
      <dgm:t>
        <a:bodyPr/>
        <a:lstStyle/>
        <a:p>
          <a:endParaRPr lang="en-US"/>
        </a:p>
      </dgm:t>
    </dgm:pt>
    <dgm:pt modelId="{51B19423-E374-4FFD-B5B2-9DE66AE2AF5D}" type="sibTrans" cxnId="{C478212D-7AFA-4312-8A06-EB12D595E10A}">
      <dgm:prSet/>
      <dgm:spPr/>
      <dgm:t>
        <a:bodyPr/>
        <a:lstStyle/>
        <a:p>
          <a:endParaRPr lang="en-US"/>
        </a:p>
      </dgm:t>
    </dgm:pt>
    <dgm:pt modelId="{F64BD4FA-8605-4847-8621-79E0BEBD14D3}">
      <dgm:prSet phldrT="[Text]"/>
      <dgm:spPr/>
      <dgm:t>
        <a:bodyPr/>
        <a:lstStyle/>
        <a:p>
          <a:r>
            <a:rPr lang="en-US" dirty="0"/>
            <a:t>LWDB Paid Staff</a:t>
          </a:r>
        </a:p>
      </dgm:t>
    </dgm:pt>
    <dgm:pt modelId="{F3C6AFD3-28F3-4452-B08B-131BCC506F9E}" type="parTrans" cxnId="{3CF1878C-0538-4689-9CBF-B2C440A85B60}">
      <dgm:prSet/>
      <dgm:spPr/>
    </dgm:pt>
    <dgm:pt modelId="{202E7F10-3324-4DBB-B97C-5B65B80D9D12}" type="sibTrans" cxnId="{3CF1878C-0538-4689-9CBF-B2C440A85B60}">
      <dgm:prSet/>
      <dgm:spPr/>
    </dgm:pt>
    <dgm:pt modelId="{9E779D4B-5E2A-47C9-8A78-618BD7340EAC}" type="pres">
      <dgm:prSet presAssocID="{85F8D58C-2B17-4677-8A51-F30B66897D85}" presName="Name0" presStyleCnt="0">
        <dgm:presLayoutVars>
          <dgm:chMax/>
          <dgm:chPref/>
          <dgm:dir/>
        </dgm:presLayoutVars>
      </dgm:prSet>
      <dgm:spPr/>
    </dgm:pt>
    <dgm:pt modelId="{79A2EA82-49C6-4D19-9FA0-DFB5E8E660D8}" type="pres">
      <dgm:prSet presAssocID="{AE9583F2-DB13-41B6-A872-23DCA915C8BF}" presName="composite" presStyleCnt="0">
        <dgm:presLayoutVars>
          <dgm:chMax val="1"/>
          <dgm:chPref val="1"/>
        </dgm:presLayoutVars>
      </dgm:prSet>
      <dgm:spPr/>
    </dgm:pt>
    <dgm:pt modelId="{3F3F44AC-C5AC-4756-ACDD-0ED7F82C8D73}" type="pres">
      <dgm:prSet presAssocID="{AE9583F2-DB13-41B6-A872-23DCA915C8BF}" presName="Accent" presStyleLbl="trAlignAcc1" presStyleIdx="0" presStyleCnt="3">
        <dgm:presLayoutVars>
          <dgm:chMax val="0"/>
          <dgm:chPref val="0"/>
        </dgm:presLayoutVars>
      </dgm:prSet>
      <dgm:spPr/>
    </dgm:pt>
    <dgm:pt modelId="{F98BD4AB-545A-4913-A597-93801CB1DE41}" type="pres">
      <dgm:prSet presAssocID="{AE9583F2-DB13-41B6-A872-23DCA915C8BF}" presName="Image" presStyleLbl="alignImgPlace1" presStyleIdx="0" presStyleCnt="3">
        <dgm:presLayoutVars>
          <dgm:chMax val="0"/>
          <dgm:chPref val="0"/>
        </dgm:presLayoutVars>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Philanthropy with solid fill"/>
        </a:ext>
      </dgm:extLst>
    </dgm:pt>
    <dgm:pt modelId="{27DB4130-ECF5-4C68-B225-E229D363C335}" type="pres">
      <dgm:prSet presAssocID="{AE9583F2-DB13-41B6-A872-23DCA915C8BF}" presName="ChildComposite" presStyleCnt="0"/>
      <dgm:spPr/>
    </dgm:pt>
    <dgm:pt modelId="{E4AEB658-B255-4534-8EE5-955D356F618D}" type="pres">
      <dgm:prSet presAssocID="{AE9583F2-DB13-41B6-A872-23DCA915C8BF}" presName="Child" presStyleLbl="node1" presStyleIdx="0" presStyleCnt="0">
        <dgm:presLayoutVars>
          <dgm:chMax val="0"/>
          <dgm:chPref val="0"/>
          <dgm:bulletEnabled val="1"/>
        </dgm:presLayoutVars>
      </dgm:prSet>
      <dgm:spPr/>
    </dgm:pt>
    <dgm:pt modelId="{83E79EC5-158F-491C-ADAE-8FF10E9C0251}" type="pres">
      <dgm:prSet presAssocID="{AE9583F2-DB13-41B6-A872-23DCA915C8BF}" presName="Parent" presStyleLbl="revTx" presStyleIdx="0" presStyleCnt="3">
        <dgm:presLayoutVars>
          <dgm:chMax val="1"/>
          <dgm:chPref val="0"/>
          <dgm:bulletEnabled val="1"/>
        </dgm:presLayoutVars>
      </dgm:prSet>
      <dgm:spPr/>
    </dgm:pt>
    <dgm:pt modelId="{2E6273E3-34AA-4E05-8C2F-B4773F04E0FC}" type="pres">
      <dgm:prSet presAssocID="{6F5240F5-2A76-4EED-A06F-7EFF526ADBA4}" presName="sibTrans" presStyleCnt="0"/>
      <dgm:spPr/>
    </dgm:pt>
    <dgm:pt modelId="{ED19930B-8470-4872-A4CA-042D3BF3B07E}" type="pres">
      <dgm:prSet presAssocID="{F64BD4FA-8605-4847-8621-79E0BEBD14D3}" presName="composite" presStyleCnt="0">
        <dgm:presLayoutVars>
          <dgm:chMax val="1"/>
          <dgm:chPref val="1"/>
        </dgm:presLayoutVars>
      </dgm:prSet>
      <dgm:spPr/>
    </dgm:pt>
    <dgm:pt modelId="{1ECEAD00-74CA-4E4E-A5E8-2ACBF44B2D6D}" type="pres">
      <dgm:prSet presAssocID="{F64BD4FA-8605-4847-8621-79E0BEBD14D3}" presName="Accent" presStyleLbl="trAlignAcc1" presStyleIdx="1" presStyleCnt="3">
        <dgm:presLayoutVars>
          <dgm:chMax val="0"/>
          <dgm:chPref val="0"/>
        </dgm:presLayoutVars>
      </dgm:prSet>
      <dgm:spPr/>
    </dgm:pt>
    <dgm:pt modelId="{32C07058-289C-4721-B24B-DAEF39B8778C}" type="pres">
      <dgm:prSet presAssocID="{F64BD4FA-8605-4847-8621-79E0BEBD14D3}" presName="Image" presStyleLbl="alignImgPlace1" presStyleIdx="1" presStyleCnt="3">
        <dgm:presLayoutVars>
          <dgm:chMax val="0"/>
          <dgm:chPref val="0"/>
        </dgm:presLayoutVars>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Users with solid fill"/>
        </a:ext>
      </dgm:extLst>
    </dgm:pt>
    <dgm:pt modelId="{87D09AFE-8731-4903-BE1F-A5A035CC3C13}" type="pres">
      <dgm:prSet presAssocID="{F64BD4FA-8605-4847-8621-79E0BEBD14D3}" presName="ChildComposite" presStyleCnt="0"/>
      <dgm:spPr/>
    </dgm:pt>
    <dgm:pt modelId="{40EF95A9-C4E4-4941-8A01-6FEE3A1EDE60}" type="pres">
      <dgm:prSet presAssocID="{F64BD4FA-8605-4847-8621-79E0BEBD14D3}" presName="Child" presStyleLbl="node1" presStyleIdx="0" presStyleCnt="0">
        <dgm:presLayoutVars>
          <dgm:chMax val="0"/>
          <dgm:chPref val="0"/>
          <dgm:bulletEnabled val="1"/>
        </dgm:presLayoutVars>
      </dgm:prSet>
      <dgm:spPr/>
    </dgm:pt>
    <dgm:pt modelId="{1552F5BF-102F-447B-96F9-E2C657F5BCC1}" type="pres">
      <dgm:prSet presAssocID="{F64BD4FA-8605-4847-8621-79E0BEBD14D3}" presName="Parent" presStyleLbl="revTx" presStyleIdx="1" presStyleCnt="3">
        <dgm:presLayoutVars>
          <dgm:chMax val="1"/>
          <dgm:chPref val="0"/>
          <dgm:bulletEnabled val="1"/>
        </dgm:presLayoutVars>
      </dgm:prSet>
      <dgm:spPr/>
    </dgm:pt>
    <dgm:pt modelId="{A50EC752-EEB4-4BE9-9936-25D0B22DF9EF}" type="pres">
      <dgm:prSet presAssocID="{202E7F10-3324-4DBB-B97C-5B65B80D9D12}" presName="sibTrans" presStyleCnt="0"/>
      <dgm:spPr/>
    </dgm:pt>
    <dgm:pt modelId="{E91563E9-234E-43D7-B108-7FDEB3DC0D20}" type="pres">
      <dgm:prSet presAssocID="{EFDF2233-0141-4655-B85F-54B812BBA738}" presName="composite" presStyleCnt="0">
        <dgm:presLayoutVars>
          <dgm:chMax val="1"/>
          <dgm:chPref val="1"/>
        </dgm:presLayoutVars>
      </dgm:prSet>
      <dgm:spPr/>
    </dgm:pt>
    <dgm:pt modelId="{E63DF37E-D125-4635-A5AE-0FF43B425584}" type="pres">
      <dgm:prSet presAssocID="{EFDF2233-0141-4655-B85F-54B812BBA738}" presName="Accent" presStyleLbl="trAlignAcc1" presStyleIdx="2" presStyleCnt="3">
        <dgm:presLayoutVars>
          <dgm:chMax val="0"/>
          <dgm:chPref val="0"/>
        </dgm:presLayoutVars>
      </dgm:prSet>
      <dgm:spPr/>
    </dgm:pt>
    <dgm:pt modelId="{F8910A17-A5AE-4AFB-B12F-159426744BDA}" type="pres">
      <dgm:prSet presAssocID="{EFDF2233-0141-4655-B85F-54B812BBA738}" presName="Image" presStyleLbl="alignImgPlace1" presStyleIdx="2" presStyleCnt="3">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Board Of Directors with solid fill"/>
        </a:ext>
      </dgm:extLst>
    </dgm:pt>
    <dgm:pt modelId="{0B983983-7391-4115-AA4D-F378190F84E6}" type="pres">
      <dgm:prSet presAssocID="{EFDF2233-0141-4655-B85F-54B812BBA738}" presName="ChildComposite" presStyleCnt="0"/>
      <dgm:spPr/>
    </dgm:pt>
    <dgm:pt modelId="{DDCCE1EC-BBDC-40E2-8CC8-B1E690752489}" type="pres">
      <dgm:prSet presAssocID="{EFDF2233-0141-4655-B85F-54B812BBA738}" presName="Child" presStyleLbl="node1" presStyleIdx="0" presStyleCnt="0">
        <dgm:presLayoutVars>
          <dgm:chMax val="0"/>
          <dgm:chPref val="0"/>
          <dgm:bulletEnabled val="1"/>
        </dgm:presLayoutVars>
      </dgm:prSet>
      <dgm:spPr/>
    </dgm:pt>
    <dgm:pt modelId="{927DA07E-895F-40C9-A364-E361E71E8282}" type="pres">
      <dgm:prSet presAssocID="{EFDF2233-0141-4655-B85F-54B812BBA738}" presName="Parent" presStyleLbl="revTx" presStyleIdx="2" presStyleCnt="3">
        <dgm:presLayoutVars>
          <dgm:chMax val="1"/>
          <dgm:chPref val="0"/>
          <dgm:bulletEnabled val="1"/>
        </dgm:presLayoutVars>
      </dgm:prSet>
      <dgm:spPr/>
    </dgm:pt>
  </dgm:ptLst>
  <dgm:cxnLst>
    <dgm:cxn modelId="{48A33E23-82DF-4EA4-B3BC-FB6C18F09A09}" type="presOf" srcId="{85F8D58C-2B17-4677-8A51-F30B66897D85}" destId="{9E779D4B-5E2A-47C9-8A78-618BD7340EAC}" srcOrd="0" destOrd="0" presId="urn:microsoft.com/office/officeart/2008/layout/CaptionedPictures"/>
    <dgm:cxn modelId="{C478212D-7AFA-4312-8A06-EB12D595E10A}" srcId="{85F8D58C-2B17-4677-8A51-F30B66897D85}" destId="{EFDF2233-0141-4655-B85F-54B812BBA738}" srcOrd="2" destOrd="0" parTransId="{C8182057-8E65-442A-B424-C6D798EF33BB}" sibTransId="{51B19423-E374-4FFD-B5B2-9DE66AE2AF5D}"/>
    <dgm:cxn modelId="{2777033C-9FDD-4A43-BBCA-9E0F8CFA5572}" type="presOf" srcId="{AE9583F2-DB13-41B6-A872-23DCA915C8BF}" destId="{83E79EC5-158F-491C-ADAE-8FF10E9C0251}" srcOrd="0" destOrd="0" presId="urn:microsoft.com/office/officeart/2008/layout/CaptionedPictures"/>
    <dgm:cxn modelId="{96928686-0C12-4EA1-B4F0-79432625A000}" srcId="{85F8D58C-2B17-4677-8A51-F30B66897D85}" destId="{AE9583F2-DB13-41B6-A872-23DCA915C8BF}" srcOrd="0" destOrd="0" parTransId="{99CC46ED-B1B6-4FE3-9192-B4E5B578E6ED}" sibTransId="{6F5240F5-2A76-4EED-A06F-7EFF526ADBA4}"/>
    <dgm:cxn modelId="{3CF1878C-0538-4689-9CBF-B2C440A85B60}" srcId="{85F8D58C-2B17-4677-8A51-F30B66897D85}" destId="{F64BD4FA-8605-4847-8621-79E0BEBD14D3}" srcOrd="1" destOrd="0" parTransId="{F3C6AFD3-28F3-4452-B08B-131BCC506F9E}" sibTransId="{202E7F10-3324-4DBB-B97C-5B65B80D9D12}"/>
    <dgm:cxn modelId="{B1B5F895-F5E2-45D2-9499-A62E04C6DD66}" type="presOf" srcId="{EFDF2233-0141-4655-B85F-54B812BBA738}" destId="{927DA07E-895F-40C9-A364-E361E71E8282}" srcOrd="0" destOrd="0" presId="urn:microsoft.com/office/officeart/2008/layout/CaptionedPictures"/>
    <dgm:cxn modelId="{A10F6BC3-4234-400A-8D8D-58FD3DEAEA0D}" type="presOf" srcId="{F64BD4FA-8605-4847-8621-79E0BEBD14D3}" destId="{1552F5BF-102F-447B-96F9-E2C657F5BCC1}" srcOrd="0" destOrd="0" presId="urn:microsoft.com/office/officeart/2008/layout/CaptionedPictures"/>
    <dgm:cxn modelId="{BC8A3D8B-2187-4612-B2D9-9C92FE46F7C4}" type="presParOf" srcId="{9E779D4B-5E2A-47C9-8A78-618BD7340EAC}" destId="{79A2EA82-49C6-4D19-9FA0-DFB5E8E660D8}" srcOrd="0" destOrd="0" presId="urn:microsoft.com/office/officeart/2008/layout/CaptionedPictures"/>
    <dgm:cxn modelId="{1AC7EA09-E69F-4012-AFAF-0657BFB41471}" type="presParOf" srcId="{79A2EA82-49C6-4D19-9FA0-DFB5E8E660D8}" destId="{3F3F44AC-C5AC-4756-ACDD-0ED7F82C8D73}" srcOrd="0" destOrd="0" presId="urn:microsoft.com/office/officeart/2008/layout/CaptionedPictures"/>
    <dgm:cxn modelId="{5B3B30E8-9EEE-46F1-B55A-5920D853D623}" type="presParOf" srcId="{79A2EA82-49C6-4D19-9FA0-DFB5E8E660D8}" destId="{F98BD4AB-545A-4913-A597-93801CB1DE41}" srcOrd="1" destOrd="0" presId="urn:microsoft.com/office/officeart/2008/layout/CaptionedPictures"/>
    <dgm:cxn modelId="{D1730360-C5B5-4005-ADBC-D9F6115EE36F}" type="presParOf" srcId="{79A2EA82-49C6-4D19-9FA0-DFB5E8E660D8}" destId="{27DB4130-ECF5-4C68-B225-E229D363C335}" srcOrd="2" destOrd="0" presId="urn:microsoft.com/office/officeart/2008/layout/CaptionedPictures"/>
    <dgm:cxn modelId="{7E4E239D-E858-4DF0-971C-9CF6D48BFD61}" type="presParOf" srcId="{27DB4130-ECF5-4C68-B225-E229D363C335}" destId="{E4AEB658-B255-4534-8EE5-955D356F618D}" srcOrd="0" destOrd="0" presId="urn:microsoft.com/office/officeart/2008/layout/CaptionedPictures"/>
    <dgm:cxn modelId="{175D5E67-4524-4FF3-B2E7-F83AF95B6160}" type="presParOf" srcId="{27DB4130-ECF5-4C68-B225-E229D363C335}" destId="{83E79EC5-158F-491C-ADAE-8FF10E9C0251}" srcOrd="1" destOrd="0" presId="urn:microsoft.com/office/officeart/2008/layout/CaptionedPictures"/>
    <dgm:cxn modelId="{922FE175-2494-439B-932F-CDD7338507D5}" type="presParOf" srcId="{9E779D4B-5E2A-47C9-8A78-618BD7340EAC}" destId="{2E6273E3-34AA-4E05-8C2F-B4773F04E0FC}" srcOrd="1" destOrd="0" presId="urn:microsoft.com/office/officeart/2008/layout/CaptionedPictures"/>
    <dgm:cxn modelId="{D6E2BCBD-4097-460C-B0A5-75F0E8FB715C}" type="presParOf" srcId="{9E779D4B-5E2A-47C9-8A78-618BD7340EAC}" destId="{ED19930B-8470-4872-A4CA-042D3BF3B07E}" srcOrd="2" destOrd="0" presId="urn:microsoft.com/office/officeart/2008/layout/CaptionedPictures"/>
    <dgm:cxn modelId="{8BBB0B17-60FC-4B9C-9698-935377AD4A3B}" type="presParOf" srcId="{ED19930B-8470-4872-A4CA-042D3BF3B07E}" destId="{1ECEAD00-74CA-4E4E-A5E8-2ACBF44B2D6D}" srcOrd="0" destOrd="0" presId="urn:microsoft.com/office/officeart/2008/layout/CaptionedPictures"/>
    <dgm:cxn modelId="{2AE0CFC7-C70A-40C3-A8EE-48F637221745}" type="presParOf" srcId="{ED19930B-8470-4872-A4CA-042D3BF3B07E}" destId="{32C07058-289C-4721-B24B-DAEF39B8778C}" srcOrd="1" destOrd="0" presId="urn:microsoft.com/office/officeart/2008/layout/CaptionedPictures"/>
    <dgm:cxn modelId="{A17D4AED-4A8D-409E-8670-A5C4BD742BE4}" type="presParOf" srcId="{ED19930B-8470-4872-A4CA-042D3BF3B07E}" destId="{87D09AFE-8731-4903-BE1F-A5A035CC3C13}" srcOrd="2" destOrd="0" presId="urn:microsoft.com/office/officeart/2008/layout/CaptionedPictures"/>
    <dgm:cxn modelId="{857458FB-FC28-47D5-9B56-9149569EF26B}" type="presParOf" srcId="{87D09AFE-8731-4903-BE1F-A5A035CC3C13}" destId="{40EF95A9-C4E4-4941-8A01-6FEE3A1EDE60}" srcOrd="0" destOrd="0" presId="urn:microsoft.com/office/officeart/2008/layout/CaptionedPictures"/>
    <dgm:cxn modelId="{9CA54CC3-E0A1-4542-8847-B7E3AB2A5152}" type="presParOf" srcId="{87D09AFE-8731-4903-BE1F-A5A035CC3C13}" destId="{1552F5BF-102F-447B-96F9-E2C657F5BCC1}" srcOrd="1" destOrd="0" presId="urn:microsoft.com/office/officeart/2008/layout/CaptionedPictures"/>
    <dgm:cxn modelId="{85E16869-633E-4FA7-A9C1-5FADA0CF5E74}" type="presParOf" srcId="{9E779D4B-5E2A-47C9-8A78-618BD7340EAC}" destId="{A50EC752-EEB4-4BE9-9936-25D0B22DF9EF}" srcOrd="3" destOrd="0" presId="urn:microsoft.com/office/officeart/2008/layout/CaptionedPictures"/>
    <dgm:cxn modelId="{B1176C11-E017-40D7-844E-6CFA1F33D287}" type="presParOf" srcId="{9E779D4B-5E2A-47C9-8A78-618BD7340EAC}" destId="{E91563E9-234E-43D7-B108-7FDEB3DC0D20}" srcOrd="4" destOrd="0" presId="urn:microsoft.com/office/officeart/2008/layout/CaptionedPictures"/>
    <dgm:cxn modelId="{6365D68B-BBE5-432C-BC9D-434DA4F86506}" type="presParOf" srcId="{E91563E9-234E-43D7-B108-7FDEB3DC0D20}" destId="{E63DF37E-D125-4635-A5AE-0FF43B425584}" srcOrd="0" destOrd="0" presId="urn:microsoft.com/office/officeart/2008/layout/CaptionedPictures"/>
    <dgm:cxn modelId="{5546C6F8-C2E7-4F05-9AB0-E7A13BF938E1}" type="presParOf" srcId="{E91563E9-234E-43D7-B108-7FDEB3DC0D20}" destId="{F8910A17-A5AE-4AFB-B12F-159426744BDA}" srcOrd="1" destOrd="0" presId="urn:microsoft.com/office/officeart/2008/layout/CaptionedPictures"/>
    <dgm:cxn modelId="{B89B3071-788D-4A6A-9387-03299862634F}" type="presParOf" srcId="{E91563E9-234E-43D7-B108-7FDEB3DC0D20}" destId="{0B983983-7391-4115-AA4D-F378190F84E6}" srcOrd="2" destOrd="0" presId="urn:microsoft.com/office/officeart/2008/layout/CaptionedPictures"/>
    <dgm:cxn modelId="{9F1680C3-DE0E-4287-A9AE-F039A5C32A69}" type="presParOf" srcId="{0B983983-7391-4115-AA4D-F378190F84E6}" destId="{DDCCE1EC-BBDC-40E2-8CC8-B1E690752489}" srcOrd="0" destOrd="0" presId="urn:microsoft.com/office/officeart/2008/layout/CaptionedPictures"/>
    <dgm:cxn modelId="{D64FA4CE-46AD-4E77-B6F9-67C32097DCCE}" type="presParOf" srcId="{0B983983-7391-4115-AA4D-F378190F84E6}" destId="{927DA07E-895F-40C9-A364-E361E71E8282}"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CE247D-40CB-4397-BC56-82B06BA33A59}"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B67B99F9-EEFE-4EC8-977D-D0184684DDC1}">
      <dgm:prSet phldrT="[Text]"/>
      <dgm:spPr/>
      <dgm:t>
        <a:bodyPr/>
        <a:lstStyle/>
        <a:p>
          <a:r>
            <a:rPr lang="en-US" dirty="0"/>
            <a:t>Required Committees</a:t>
          </a:r>
        </a:p>
      </dgm:t>
    </dgm:pt>
    <dgm:pt modelId="{FD6E18AE-68A9-41C3-9C4A-C91F0F335FB0}" type="parTrans" cxnId="{466203CB-12CD-4618-BE2B-C2154AAB4767}">
      <dgm:prSet/>
      <dgm:spPr/>
      <dgm:t>
        <a:bodyPr/>
        <a:lstStyle/>
        <a:p>
          <a:endParaRPr lang="en-US"/>
        </a:p>
      </dgm:t>
    </dgm:pt>
    <dgm:pt modelId="{EF6288E2-3DC6-4424-91FD-70757DA569A0}" type="sibTrans" cxnId="{466203CB-12CD-4618-BE2B-C2154AAB4767}">
      <dgm:prSet/>
      <dgm:spPr/>
      <dgm:t>
        <a:bodyPr/>
        <a:lstStyle/>
        <a:p>
          <a:endParaRPr lang="en-US"/>
        </a:p>
      </dgm:t>
    </dgm:pt>
    <dgm:pt modelId="{D1CCC62A-3C85-48E1-B506-5036849A8BF5}">
      <dgm:prSet phldrT="[Text]"/>
      <dgm:spPr/>
      <dgm:t>
        <a:bodyPr/>
        <a:lstStyle/>
        <a:p>
          <a:r>
            <a:rPr lang="en-US" dirty="0"/>
            <a:t>Youth Council</a:t>
          </a:r>
        </a:p>
      </dgm:t>
    </dgm:pt>
    <dgm:pt modelId="{DBE22731-3A5C-4597-9478-203EFB59F1C0}" type="parTrans" cxnId="{BEB4CFB8-B2EA-4F2A-94AC-2B4A324E2499}">
      <dgm:prSet/>
      <dgm:spPr/>
      <dgm:t>
        <a:bodyPr/>
        <a:lstStyle/>
        <a:p>
          <a:endParaRPr lang="en-US"/>
        </a:p>
      </dgm:t>
    </dgm:pt>
    <dgm:pt modelId="{FB9EBD36-2B58-4A71-9B60-9F185BCA4A74}" type="sibTrans" cxnId="{BEB4CFB8-B2EA-4F2A-94AC-2B4A324E2499}">
      <dgm:prSet/>
      <dgm:spPr/>
      <dgm:t>
        <a:bodyPr/>
        <a:lstStyle/>
        <a:p>
          <a:endParaRPr lang="en-US"/>
        </a:p>
      </dgm:t>
    </dgm:pt>
    <dgm:pt modelId="{3F6AD400-5C29-4027-ABFC-A1E9830A6DC7}">
      <dgm:prSet phldrT="[Text]"/>
      <dgm:spPr/>
      <dgm:t>
        <a:bodyPr/>
        <a:lstStyle/>
        <a:p>
          <a:r>
            <a:rPr lang="en-US" dirty="0"/>
            <a:t>Optional Committees</a:t>
          </a:r>
        </a:p>
      </dgm:t>
    </dgm:pt>
    <dgm:pt modelId="{BBA53206-2850-4E18-95F4-8F364EEEB119}" type="parTrans" cxnId="{B459225D-5551-41DC-A420-B0E1F9A4C33B}">
      <dgm:prSet/>
      <dgm:spPr/>
      <dgm:t>
        <a:bodyPr/>
        <a:lstStyle/>
        <a:p>
          <a:endParaRPr lang="en-US"/>
        </a:p>
      </dgm:t>
    </dgm:pt>
    <dgm:pt modelId="{3C3C2C7C-B2F2-4989-80B0-1FCD4959BCF9}" type="sibTrans" cxnId="{B459225D-5551-41DC-A420-B0E1F9A4C33B}">
      <dgm:prSet/>
      <dgm:spPr/>
      <dgm:t>
        <a:bodyPr/>
        <a:lstStyle/>
        <a:p>
          <a:endParaRPr lang="en-US"/>
        </a:p>
      </dgm:t>
    </dgm:pt>
    <dgm:pt modelId="{D9A48431-1678-466B-B32F-BDEEA5A0DB32}">
      <dgm:prSet phldrT="[Text]"/>
      <dgm:spPr/>
      <dgm:t>
        <a:bodyPr/>
        <a:lstStyle/>
        <a:p>
          <a:r>
            <a:rPr lang="en-US" dirty="0"/>
            <a:t>Executive Committee </a:t>
          </a:r>
          <a:r>
            <a:rPr lang="en-US" i="1" dirty="0"/>
            <a:t>(recommended)</a:t>
          </a:r>
        </a:p>
      </dgm:t>
    </dgm:pt>
    <dgm:pt modelId="{EAB5A754-A918-4264-A78B-359DB7802EFB}" type="parTrans" cxnId="{3A80113D-E414-43DD-90F9-D1CC0A45B2EB}">
      <dgm:prSet/>
      <dgm:spPr/>
      <dgm:t>
        <a:bodyPr/>
        <a:lstStyle/>
        <a:p>
          <a:endParaRPr lang="en-US"/>
        </a:p>
      </dgm:t>
    </dgm:pt>
    <dgm:pt modelId="{F24B3963-232C-49D5-947B-E7D5E406E309}" type="sibTrans" cxnId="{3A80113D-E414-43DD-90F9-D1CC0A45B2EB}">
      <dgm:prSet/>
      <dgm:spPr/>
      <dgm:t>
        <a:bodyPr/>
        <a:lstStyle/>
        <a:p>
          <a:endParaRPr lang="en-US"/>
        </a:p>
      </dgm:t>
    </dgm:pt>
    <dgm:pt modelId="{01923501-3747-4D91-B77E-E7515CF0FEC8}">
      <dgm:prSet phldrT="[Text]"/>
      <dgm:spPr/>
      <dgm:t>
        <a:bodyPr/>
        <a:lstStyle/>
        <a:p>
          <a:r>
            <a:rPr lang="en-US" dirty="0"/>
            <a:t>Business Services Committee</a:t>
          </a:r>
        </a:p>
      </dgm:t>
    </dgm:pt>
    <dgm:pt modelId="{8C2375B4-EC1A-4992-AF79-B87BC7CAF3D8}" type="parTrans" cxnId="{C3FE04DF-21D7-4B4D-9407-4963EC852FF1}">
      <dgm:prSet/>
      <dgm:spPr/>
      <dgm:t>
        <a:bodyPr/>
        <a:lstStyle/>
        <a:p>
          <a:endParaRPr lang="en-US"/>
        </a:p>
      </dgm:t>
    </dgm:pt>
    <dgm:pt modelId="{8D7638D9-4B9D-4077-9D92-5A424667B18F}" type="sibTrans" cxnId="{C3FE04DF-21D7-4B4D-9407-4963EC852FF1}">
      <dgm:prSet/>
      <dgm:spPr/>
      <dgm:t>
        <a:bodyPr/>
        <a:lstStyle/>
        <a:p>
          <a:endParaRPr lang="en-US"/>
        </a:p>
      </dgm:t>
    </dgm:pt>
    <dgm:pt modelId="{63196722-A33E-4B9A-A7B5-EBE8D3B11E18}">
      <dgm:prSet phldrT="[Text]"/>
      <dgm:spPr/>
      <dgm:t>
        <a:bodyPr/>
        <a:lstStyle/>
        <a:p>
          <a:r>
            <a:rPr lang="en-US" dirty="0"/>
            <a:t>One Stop Committee</a:t>
          </a:r>
        </a:p>
      </dgm:t>
    </dgm:pt>
    <dgm:pt modelId="{B2243793-8947-496E-8AFE-C852D139B036}" type="parTrans" cxnId="{C20494BA-5DD5-4BA7-9F22-603090953E60}">
      <dgm:prSet/>
      <dgm:spPr/>
      <dgm:t>
        <a:bodyPr/>
        <a:lstStyle/>
        <a:p>
          <a:endParaRPr lang="en-US"/>
        </a:p>
      </dgm:t>
    </dgm:pt>
    <dgm:pt modelId="{E09FF448-A5DB-4FA4-AD5F-EDEBA6EA7003}" type="sibTrans" cxnId="{C20494BA-5DD5-4BA7-9F22-603090953E60}">
      <dgm:prSet/>
      <dgm:spPr/>
      <dgm:t>
        <a:bodyPr/>
        <a:lstStyle/>
        <a:p>
          <a:endParaRPr lang="en-US"/>
        </a:p>
      </dgm:t>
    </dgm:pt>
    <dgm:pt modelId="{5D9DFEF9-9B43-4BFC-83F4-66C891C34599}">
      <dgm:prSet phldrT="[Text]"/>
      <dgm:spPr/>
      <dgm:t>
        <a:bodyPr/>
        <a:lstStyle/>
        <a:p>
          <a:r>
            <a:rPr lang="en-US" dirty="0"/>
            <a:t>Literacy Committee</a:t>
          </a:r>
        </a:p>
      </dgm:t>
    </dgm:pt>
    <dgm:pt modelId="{DAF35A60-90FA-4F49-B212-45023ACF614C}" type="parTrans" cxnId="{57DDE61C-66DB-44F4-AE26-FC472DAB840F}">
      <dgm:prSet/>
      <dgm:spPr/>
      <dgm:t>
        <a:bodyPr/>
        <a:lstStyle/>
        <a:p>
          <a:endParaRPr lang="en-US"/>
        </a:p>
      </dgm:t>
    </dgm:pt>
    <dgm:pt modelId="{91B23D18-200C-4E59-A600-995C61BAE335}" type="sibTrans" cxnId="{57DDE61C-66DB-44F4-AE26-FC472DAB840F}">
      <dgm:prSet/>
      <dgm:spPr/>
      <dgm:t>
        <a:bodyPr/>
        <a:lstStyle/>
        <a:p>
          <a:endParaRPr lang="en-US"/>
        </a:p>
      </dgm:t>
    </dgm:pt>
    <dgm:pt modelId="{A7B01D22-05D5-4A94-9654-13080315730F}">
      <dgm:prSet phldrT="[Text]"/>
      <dgm:spPr/>
      <dgm:t>
        <a:bodyPr/>
        <a:lstStyle/>
        <a:p>
          <a:r>
            <a:rPr lang="en-US" dirty="0"/>
            <a:t>Disability Committee</a:t>
          </a:r>
        </a:p>
      </dgm:t>
    </dgm:pt>
    <dgm:pt modelId="{92AFCBB0-C170-4E2F-BA7A-1EF5E46B5231}" type="parTrans" cxnId="{41D24622-6A8C-4A98-83B8-21BB6CA1A1DE}">
      <dgm:prSet/>
      <dgm:spPr/>
      <dgm:t>
        <a:bodyPr/>
        <a:lstStyle/>
        <a:p>
          <a:endParaRPr lang="en-US"/>
        </a:p>
      </dgm:t>
    </dgm:pt>
    <dgm:pt modelId="{DEBD3F55-E997-4283-9EAC-C9C9A5753DEA}" type="sibTrans" cxnId="{41D24622-6A8C-4A98-83B8-21BB6CA1A1DE}">
      <dgm:prSet/>
      <dgm:spPr/>
      <dgm:t>
        <a:bodyPr/>
        <a:lstStyle/>
        <a:p>
          <a:endParaRPr lang="en-US"/>
        </a:p>
      </dgm:t>
    </dgm:pt>
    <dgm:pt modelId="{623A2C23-317B-45A5-83BD-9FC334C88DDF}">
      <dgm:prSet phldrT="[Text]"/>
      <dgm:spPr/>
      <dgm:t>
        <a:bodyPr/>
        <a:lstStyle/>
        <a:p>
          <a:r>
            <a:rPr lang="en-US" dirty="0"/>
            <a:t>Fiscal Committee </a:t>
          </a:r>
          <a:r>
            <a:rPr lang="en-US" i="1" dirty="0"/>
            <a:t>(may be part of Executive Committee)</a:t>
          </a:r>
        </a:p>
      </dgm:t>
    </dgm:pt>
    <dgm:pt modelId="{5A736FB6-6B19-4514-8934-65054B4DE8C5}" type="parTrans" cxnId="{3DE11AD3-AC91-4409-807C-2E1DBE38B355}">
      <dgm:prSet/>
      <dgm:spPr/>
      <dgm:t>
        <a:bodyPr/>
        <a:lstStyle/>
        <a:p>
          <a:endParaRPr lang="en-US"/>
        </a:p>
      </dgm:t>
    </dgm:pt>
    <dgm:pt modelId="{64DFB619-17E1-43C0-8567-74BEBBB83336}" type="sibTrans" cxnId="{3DE11AD3-AC91-4409-807C-2E1DBE38B355}">
      <dgm:prSet/>
      <dgm:spPr/>
      <dgm:t>
        <a:bodyPr/>
        <a:lstStyle/>
        <a:p>
          <a:endParaRPr lang="en-US"/>
        </a:p>
      </dgm:t>
    </dgm:pt>
    <dgm:pt modelId="{97A1E1EC-1070-4121-8BA6-7E08669E111E}">
      <dgm:prSet phldrT="[Text]"/>
      <dgm:spPr/>
      <dgm:t>
        <a:bodyPr/>
        <a:lstStyle/>
        <a:p>
          <a:r>
            <a:rPr lang="en-US" dirty="0"/>
            <a:t>Outreach Committee</a:t>
          </a:r>
        </a:p>
      </dgm:t>
    </dgm:pt>
    <dgm:pt modelId="{65C91DB4-2360-463F-81C0-5493B51FCEBD}" type="parTrans" cxnId="{59255E21-23CE-4C3F-8DD8-7739F8490ED2}">
      <dgm:prSet/>
      <dgm:spPr/>
      <dgm:t>
        <a:bodyPr/>
        <a:lstStyle/>
        <a:p>
          <a:endParaRPr lang="en-US"/>
        </a:p>
      </dgm:t>
    </dgm:pt>
    <dgm:pt modelId="{18E32051-1A2D-4409-B738-DF45FEF0566F}" type="sibTrans" cxnId="{59255E21-23CE-4C3F-8DD8-7739F8490ED2}">
      <dgm:prSet/>
      <dgm:spPr/>
      <dgm:t>
        <a:bodyPr/>
        <a:lstStyle/>
        <a:p>
          <a:endParaRPr lang="en-US"/>
        </a:p>
      </dgm:t>
    </dgm:pt>
    <dgm:pt modelId="{C9CBFEB7-61E4-44C1-84AC-AFFC9184B136}">
      <dgm:prSet phldrT="[Text]"/>
      <dgm:spPr/>
      <dgm:t>
        <a:bodyPr/>
        <a:lstStyle/>
        <a:p>
          <a:r>
            <a:rPr lang="en-US" dirty="0"/>
            <a:t>Planning (Local Plan Development) Committee</a:t>
          </a:r>
        </a:p>
      </dgm:t>
    </dgm:pt>
    <dgm:pt modelId="{F9E3BDAA-586A-42C8-931E-23D8EBA03E76}" type="parTrans" cxnId="{502D58ED-9070-4DAC-9D4C-582019F000D6}">
      <dgm:prSet/>
      <dgm:spPr/>
      <dgm:t>
        <a:bodyPr/>
        <a:lstStyle/>
        <a:p>
          <a:endParaRPr lang="en-US"/>
        </a:p>
      </dgm:t>
    </dgm:pt>
    <dgm:pt modelId="{BCE5DD15-4581-4368-A8BB-93F768ED37FF}" type="sibTrans" cxnId="{502D58ED-9070-4DAC-9D4C-582019F000D6}">
      <dgm:prSet/>
      <dgm:spPr/>
      <dgm:t>
        <a:bodyPr/>
        <a:lstStyle/>
        <a:p>
          <a:endParaRPr lang="en-US"/>
        </a:p>
      </dgm:t>
    </dgm:pt>
    <dgm:pt modelId="{FB8E0CD6-84A6-4450-922C-DF07A50C01D4}">
      <dgm:prSet phldrT="[Text]"/>
      <dgm:spPr/>
      <dgm:t>
        <a:bodyPr/>
        <a:lstStyle/>
        <a:p>
          <a:r>
            <a:rPr lang="en-US" dirty="0"/>
            <a:t>Operations Committee</a:t>
          </a:r>
        </a:p>
      </dgm:t>
    </dgm:pt>
    <dgm:pt modelId="{0BCC5DDF-2EF7-469B-8A77-81B9997C166B}" type="parTrans" cxnId="{DAED79E2-CD85-4F10-B4FE-8D7F0E0F2ED6}">
      <dgm:prSet/>
      <dgm:spPr/>
    </dgm:pt>
    <dgm:pt modelId="{BF7952B9-2DCB-40AD-9A27-FCF6916F4BD8}" type="sibTrans" cxnId="{DAED79E2-CD85-4F10-B4FE-8D7F0E0F2ED6}">
      <dgm:prSet/>
      <dgm:spPr/>
    </dgm:pt>
    <dgm:pt modelId="{EE1BA3A8-978C-4B33-B6F7-717E5601D663}" type="pres">
      <dgm:prSet presAssocID="{91CE247D-40CB-4397-BC56-82B06BA33A59}" presName="Name0" presStyleCnt="0">
        <dgm:presLayoutVars>
          <dgm:dir/>
          <dgm:animLvl val="lvl"/>
          <dgm:resizeHandles val="exact"/>
        </dgm:presLayoutVars>
      </dgm:prSet>
      <dgm:spPr/>
    </dgm:pt>
    <dgm:pt modelId="{6C66AB05-ACB6-484B-982A-51B6B55054B0}" type="pres">
      <dgm:prSet presAssocID="{B67B99F9-EEFE-4EC8-977D-D0184684DDC1}" presName="linNode" presStyleCnt="0"/>
      <dgm:spPr/>
    </dgm:pt>
    <dgm:pt modelId="{9ECDF33D-C3EE-4E87-ABC0-A6F73CFC224D}" type="pres">
      <dgm:prSet presAssocID="{B67B99F9-EEFE-4EC8-977D-D0184684DDC1}" presName="parTx" presStyleLbl="revTx" presStyleIdx="0" presStyleCnt="2">
        <dgm:presLayoutVars>
          <dgm:chMax val="1"/>
          <dgm:bulletEnabled val="1"/>
        </dgm:presLayoutVars>
      </dgm:prSet>
      <dgm:spPr/>
    </dgm:pt>
    <dgm:pt modelId="{A5C0EC08-9838-43A6-AEFC-F86DBC3ABC0D}" type="pres">
      <dgm:prSet presAssocID="{B67B99F9-EEFE-4EC8-977D-D0184684DDC1}" presName="bracket" presStyleLbl="parChTrans1D1" presStyleIdx="0" presStyleCnt="2"/>
      <dgm:spPr/>
    </dgm:pt>
    <dgm:pt modelId="{3BC25092-E7F9-41C7-AF20-64A9238B8E92}" type="pres">
      <dgm:prSet presAssocID="{B67B99F9-EEFE-4EC8-977D-D0184684DDC1}" presName="spH" presStyleCnt="0"/>
      <dgm:spPr/>
    </dgm:pt>
    <dgm:pt modelId="{39662D89-02CC-429A-8B0D-1A6947A97A97}" type="pres">
      <dgm:prSet presAssocID="{B67B99F9-EEFE-4EC8-977D-D0184684DDC1}" presName="desTx" presStyleLbl="node1" presStyleIdx="0" presStyleCnt="2">
        <dgm:presLayoutVars>
          <dgm:bulletEnabled val="1"/>
        </dgm:presLayoutVars>
      </dgm:prSet>
      <dgm:spPr/>
    </dgm:pt>
    <dgm:pt modelId="{D01FF4C8-27E5-48F4-923E-3F7C46F7DE28}" type="pres">
      <dgm:prSet presAssocID="{EF6288E2-3DC6-4424-91FD-70757DA569A0}" presName="spV" presStyleCnt="0"/>
      <dgm:spPr/>
    </dgm:pt>
    <dgm:pt modelId="{E55D5554-740F-48B1-9094-044DB53C7A30}" type="pres">
      <dgm:prSet presAssocID="{3F6AD400-5C29-4027-ABFC-A1E9830A6DC7}" presName="linNode" presStyleCnt="0"/>
      <dgm:spPr/>
    </dgm:pt>
    <dgm:pt modelId="{4619B8F7-0D01-430B-A06D-45B215CD30B0}" type="pres">
      <dgm:prSet presAssocID="{3F6AD400-5C29-4027-ABFC-A1E9830A6DC7}" presName="parTx" presStyleLbl="revTx" presStyleIdx="1" presStyleCnt="2">
        <dgm:presLayoutVars>
          <dgm:chMax val="1"/>
          <dgm:bulletEnabled val="1"/>
        </dgm:presLayoutVars>
      </dgm:prSet>
      <dgm:spPr/>
    </dgm:pt>
    <dgm:pt modelId="{7256C4F4-5630-48A2-B0E1-BC9CDB5DB3A7}" type="pres">
      <dgm:prSet presAssocID="{3F6AD400-5C29-4027-ABFC-A1E9830A6DC7}" presName="bracket" presStyleLbl="parChTrans1D1" presStyleIdx="1" presStyleCnt="2"/>
      <dgm:spPr/>
    </dgm:pt>
    <dgm:pt modelId="{54439686-72C3-4B7E-A3BC-3A2C9F4AA948}" type="pres">
      <dgm:prSet presAssocID="{3F6AD400-5C29-4027-ABFC-A1E9830A6DC7}" presName="spH" presStyleCnt="0"/>
      <dgm:spPr/>
    </dgm:pt>
    <dgm:pt modelId="{8A90030F-D7C9-4EB8-9EF9-FB2C0D9C6E5B}" type="pres">
      <dgm:prSet presAssocID="{3F6AD400-5C29-4027-ABFC-A1E9830A6DC7}" presName="desTx" presStyleLbl="node1" presStyleIdx="1" presStyleCnt="2">
        <dgm:presLayoutVars>
          <dgm:bulletEnabled val="1"/>
        </dgm:presLayoutVars>
      </dgm:prSet>
      <dgm:spPr/>
    </dgm:pt>
  </dgm:ptLst>
  <dgm:cxnLst>
    <dgm:cxn modelId="{3ACA7314-C45C-43A3-8E63-C8AA8FCB081D}" type="presOf" srcId="{B67B99F9-EEFE-4EC8-977D-D0184684DDC1}" destId="{9ECDF33D-C3EE-4E87-ABC0-A6F73CFC224D}" srcOrd="0" destOrd="0" presId="urn:diagrams.loki3.com/BracketList"/>
    <dgm:cxn modelId="{4DC5D01A-4377-4923-AA74-E2A1F73D1543}" type="presOf" srcId="{A7B01D22-05D5-4A94-9654-13080315730F}" destId="{39662D89-02CC-429A-8B0D-1A6947A97A97}" srcOrd="0" destOrd="1" presId="urn:diagrams.loki3.com/BracketList"/>
    <dgm:cxn modelId="{57DDE61C-66DB-44F4-AE26-FC472DAB840F}" srcId="{B67B99F9-EEFE-4EC8-977D-D0184684DDC1}" destId="{5D9DFEF9-9B43-4BFC-83F4-66C891C34599}" srcOrd="3" destOrd="0" parTransId="{DAF35A60-90FA-4F49-B212-45023ACF614C}" sibTransId="{91B23D18-200C-4E59-A600-995C61BAE335}"/>
    <dgm:cxn modelId="{59255E21-23CE-4C3F-8DD8-7739F8490ED2}" srcId="{3F6AD400-5C29-4027-ABFC-A1E9830A6DC7}" destId="{97A1E1EC-1070-4121-8BA6-7E08669E111E}" srcOrd="2" destOrd="0" parTransId="{65C91DB4-2360-463F-81C0-5493B51FCEBD}" sibTransId="{18E32051-1A2D-4409-B738-DF45FEF0566F}"/>
    <dgm:cxn modelId="{41D24622-6A8C-4A98-83B8-21BB6CA1A1DE}" srcId="{B67B99F9-EEFE-4EC8-977D-D0184684DDC1}" destId="{A7B01D22-05D5-4A94-9654-13080315730F}" srcOrd="1" destOrd="0" parTransId="{92AFCBB0-C170-4E2F-BA7A-1EF5E46B5231}" sibTransId="{DEBD3F55-E997-4283-9EAC-C9C9A5753DEA}"/>
    <dgm:cxn modelId="{3A80113D-E414-43DD-90F9-D1CC0A45B2EB}" srcId="{3F6AD400-5C29-4027-ABFC-A1E9830A6DC7}" destId="{D9A48431-1678-466B-B32F-BDEEA5A0DB32}" srcOrd="0" destOrd="0" parTransId="{EAB5A754-A918-4264-A78B-359DB7802EFB}" sibTransId="{F24B3963-232C-49D5-947B-E7D5E406E309}"/>
    <dgm:cxn modelId="{4782AB5C-2DE3-435D-94DE-94038745D8B9}" type="presOf" srcId="{63196722-A33E-4B9A-A7B5-EBE8D3B11E18}" destId="{39662D89-02CC-429A-8B0D-1A6947A97A97}" srcOrd="0" destOrd="2" presId="urn:diagrams.loki3.com/BracketList"/>
    <dgm:cxn modelId="{B459225D-5551-41DC-A420-B0E1F9A4C33B}" srcId="{91CE247D-40CB-4397-BC56-82B06BA33A59}" destId="{3F6AD400-5C29-4027-ABFC-A1E9830A6DC7}" srcOrd="1" destOrd="0" parTransId="{BBA53206-2850-4E18-95F4-8F364EEEB119}" sibTransId="{3C3C2C7C-B2F2-4989-80B0-1FCD4959BCF9}"/>
    <dgm:cxn modelId="{51D4E34B-2208-45ED-8D64-95471911114D}" type="presOf" srcId="{D9A48431-1678-466B-B32F-BDEEA5A0DB32}" destId="{8A90030F-D7C9-4EB8-9EF9-FB2C0D9C6E5B}" srcOrd="0" destOrd="0" presId="urn:diagrams.loki3.com/BracketList"/>
    <dgm:cxn modelId="{D55A6757-BF08-4BB2-BDD6-32DF62DB3218}" type="presOf" srcId="{97A1E1EC-1070-4121-8BA6-7E08669E111E}" destId="{8A90030F-D7C9-4EB8-9EF9-FB2C0D9C6E5B}" srcOrd="0" destOrd="2" presId="urn:diagrams.loki3.com/BracketList"/>
    <dgm:cxn modelId="{7AB3B984-CE21-4984-9B67-F70851533DD2}" type="presOf" srcId="{D1CCC62A-3C85-48E1-B506-5036849A8BF5}" destId="{39662D89-02CC-429A-8B0D-1A6947A97A97}" srcOrd="0" destOrd="0" presId="urn:diagrams.loki3.com/BracketList"/>
    <dgm:cxn modelId="{3EEFEA9D-453A-4F8C-B31E-77942C3D7A3A}" type="presOf" srcId="{C9CBFEB7-61E4-44C1-84AC-AFFC9184B136}" destId="{8A90030F-D7C9-4EB8-9EF9-FB2C0D9C6E5B}" srcOrd="0" destOrd="3" presId="urn:diagrams.loki3.com/BracketList"/>
    <dgm:cxn modelId="{453207B8-FD44-437A-921E-762259539D44}" type="presOf" srcId="{91CE247D-40CB-4397-BC56-82B06BA33A59}" destId="{EE1BA3A8-978C-4B33-B6F7-717E5601D663}" srcOrd="0" destOrd="0" presId="urn:diagrams.loki3.com/BracketList"/>
    <dgm:cxn modelId="{BEB4CFB8-B2EA-4F2A-94AC-2B4A324E2499}" srcId="{B67B99F9-EEFE-4EC8-977D-D0184684DDC1}" destId="{D1CCC62A-3C85-48E1-B506-5036849A8BF5}" srcOrd="0" destOrd="0" parTransId="{DBE22731-3A5C-4597-9478-203EFB59F1C0}" sibTransId="{FB9EBD36-2B58-4A71-9B60-9F185BCA4A74}"/>
    <dgm:cxn modelId="{C20494BA-5DD5-4BA7-9F22-603090953E60}" srcId="{B67B99F9-EEFE-4EC8-977D-D0184684DDC1}" destId="{63196722-A33E-4B9A-A7B5-EBE8D3B11E18}" srcOrd="2" destOrd="0" parTransId="{B2243793-8947-496E-8AFE-C852D139B036}" sibTransId="{E09FF448-A5DB-4FA4-AD5F-EDEBA6EA7003}"/>
    <dgm:cxn modelId="{0D967CBB-0E9E-4C28-9893-E92625345DB4}" type="presOf" srcId="{FB8E0CD6-84A6-4450-922C-DF07A50C01D4}" destId="{8A90030F-D7C9-4EB8-9EF9-FB2C0D9C6E5B}" srcOrd="0" destOrd="4" presId="urn:diagrams.loki3.com/BracketList"/>
    <dgm:cxn modelId="{7B4AEFBB-288B-4B73-8A56-BF6C851A9E78}" type="presOf" srcId="{623A2C23-317B-45A5-83BD-9FC334C88DDF}" destId="{39662D89-02CC-429A-8B0D-1A6947A97A97}" srcOrd="0" destOrd="4" presId="urn:diagrams.loki3.com/BracketList"/>
    <dgm:cxn modelId="{DB4B4BBC-0BEF-4198-B9A9-FB7CBF1DF1E2}" type="presOf" srcId="{5D9DFEF9-9B43-4BFC-83F4-66C891C34599}" destId="{39662D89-02CC-429A-8B0D-1A6947A97A97}" srcOrd="0" destOrd="3" presId="urn:diagrams.loki3.com/BracketList"/>
    <dgm:cxn modelId="{CEF574C8-F4E6-4DAA-BB77-2951AC94FD53}" type="presOf" srcId="{3F6AD400-5C29-4027-ABFC-A1E9830A6DC7}" destId="{4619B8F7-0D01-430B-A06D-45B215CD30B0}" srcOrd="0" destOrd="0" presId="urn:diagrams.loki3.com/BracketList"/>
    <dgm:cxn modelId="{466203CB-12CD-4618-BE2B-C2154AAB4767}" srcId="{91CE247D-40CB-4397-BC56-82B06BA33A59}" destId="{B67B99F9-EEFE-4EC8-977D-D0184684DDC1}" srcOrd="0" destOrd="0" parTransId="{FD6E18AE-68A9-41C3-9C4A-C91F0F335FB0}" sibTransId="{EF6288E2-3DC6-4424-91FD-70757DA569A0}"/>
    <dgm:cxn modelId="{3DE11AD3-AC91-4409-807C-2E1DBE38B355}" srcId="{B67B99F9-EEFE-4EC8-977D-D0184684DDC1}" destId="{623A2C23-317B-45A5-83BD-9FC334C88DDF}" srcOrd="4" destOrd="0" parTransId="{5A736FB6-6B19-4514-8934-65054B4DE8C5}" sibTransId="{64DFB619-17E1-43C0-8567-74BEBBB83336}"/>
    <dgm:cxn modelId="{C3FE04DF-21D7-4B4D-9407-4963EC852FF1}" srcId="{3F6AD400-5C29-4027-ABFC-A1E9830A6DC7}" destId="{01923501-3747-4D91-B77E-E7515CF0FEC8}" srcOrd="1" destOrd="0" parTransId="{8C2375B4-EC1A-4992-AF79-B87BC7CAF3D8}" sibTransId="{8D7638D9-4B9D-4077-9D92-5A424667B18F}"/>
    <dgm:cxn modelId="{DAED79E2-CD85-4F10-B4FE-8D7F0E0F2ED6}" srcId="{3F6AD400-5C29-4027-ABFC-A1E9830A6DC7}" destId="{FB8E0CD6-84A6-4450-922C-DF07A50C01D4}" srcOrd="4" destOrd="0" parTransId="{0BCC5DDF-2EF7-469B-8A77-81B9997C166B}" sibTransId="{BF7952B9-2DCB-40AD-9A27-FCF6916F4BD8}"/>
    <dgm:cxn modelId="{502D58ED-9070-4DAC-9D4C-582019F000D6}" srcId="{3F6AD400-5C29-4027-ABFC-A1E9830A6DC7}" destId="{C9CBFEB7-61E4-44C1-84AC-AFFC9184B136}" srcOrd="3" destOrd="0" parTransId="{F9E3BDAA-586A-42C8-931E-23D8EBA03E76}" sibTransId="{BCE5DD15-4581-4368-A8BB-93F768ED37FF}"/>
    <dgm:cxn modelId="{F860B0FB-A1FC-4DA5-8EAA-8B1F5AFCC4C2}" type="presOf" srcId="{01923501-3747-4D91-B77E-E7515CF0FEC8}" destId="{8A90030F-D7C9-4EB8-9EF9-FB2C0D9C6E5B}" srcOrd="0" destOrd="1" presId="urn:diagrams.loki3.com/BracketList"/>
    <dgm:cxn modelId="{410DA188-C2BD-464E-9362-D4D7ED938A70}" type="presParOf" srcId="{EE1BA3A8-978C-4B33-B6F7-717E5601D663}" destId="{6C66AB05-ACB6-484B-982A-51B6B55054B0}" srcOrd="0" destOrd="0" presId="urn:diagrams.loki3.com/BracketList"/>
    <dgm:cxn modelId="{67B4B84C-F0BA-49DC-AD82-1F5A905BDDBC}" type="presParOf" srcId="{6C66AB05-ACB6-484B-982A-51B6B55054B0}" destId="{9ECDF33D-C3EE-4E87-ABC0-A6F73CFC224D}" srcOrd="0" destOrd="0" presId="urn:diagrams.loki3.com/BracketList"/>
    <dgm:cxn modelId="{E79CE149-8549-45B1-8B51-463E22A61F80}" type="presParOf" srcId="{6C66AB05-ACB6-484B-982A-51B6B55054B0}" destId="{A5C0EC08-9838-43A6-AEFC-F86DBC3ABC0D}" srcOrd="1" destOrd="0" presId="urn:diagrams.loki3.com/BracketList"/>
    <dgm:cxn modelId="{D57E5ED6-6D08-4DEE-8E9B-110C4F569A21}" type="presParOf" srcId="{6C66AB05-ACB6-484B-982A-51B6B55054B0}" destId="{3BC25092-E7F9-41C7-AF20-64A9238B8E92}" srcOrd="2" destOrd="0" presId="urn:diagrams.loki3.com/BracketList"/>
    <dgm:cxn modelId="{C865E499-0A67-454C-AEB7-C63E36A8AF3B}" type="presParOf" srcId="{6C66AB05-ACB6-484B-982A-51B6B55054B0}" destId="{39662D89-02CC-429A-8B0D-1A6947A97A97}" srcOrd="3" destOrd="0" presId="urn:diagrams.loki3.com/BracketList"/>
    <dgm:cxn modelId="{48C520FC-A2B8-47AF-AEE7-D737DCD20D3C}" type="presParOf" srcId="{EE1BA3A8-978C-4B33-B6F7-717E5601D663}" destId="{D01FF4C8-27E5-48F4-923E-3F7C46F7DE28}" srcOrd="1" destOrd="0" presId="urn:diagrams.loki3.com/BracketList"/>
    <dgm:cxn modelId="{58D4CB12-CA3E-4DF9-B964-6741F2F1BD1C}" type="presParOf" srcId="{EE1BA3A8-978C-4B33-B6F7-717E5601D663}" destId="{E55D5554-740F-48B1-9094-044DB53C7A30}" srcOrd="2" destOrd="0" presId="urn:diagrams.loki3.com/BracketList"/>
    <dgm:cxn modelId="{D1936E85-5CF8-4C19-9F0C-D5B276A94034}" type="presParOf" srcId="{E55D5554-740F-48B1-9094-044DB53C7A30}" destId="{4619B8F7-0D01-430B-A06D-45B215CD30B0}" srcOrd="0" destOrd="0" presId="urn:diagrams.loki3.com/BracketList"/>
    <dgm:cxn modelId="{DF814EDE-5AAD-4A61-94F3-F051C8E34B51}" type="presParOf" srcId="{E55D5554-740F-48B1-9094-044DB53C7A30}" destId="{7256C4F4-5630-48A2-B0E1-BC9CDB5DB3A7}" srcOrd="1" destOrd="0" presId="urn:diagrams.loki3.com/BracketList"/>
    <dgm:cxn modelId="{536E75B1-9F23-4CB6-8310-85A6DEE91573}" type="presParOf" srcId="{E55D5554-740F-48B1-9094-044DB53C7A30}" destId="{54439686-72C3-4B7E-A3BC-3A2C9F4AA948}" srcOrd="2" destOrd="0" presId="urn:diagrams.loki3.com/BracketList"/>
    <dgm:cxn modelId="{89923172-2819-43DF-B009-3B59D060DCE7}" type="presParOf" srcId="{E55D5554-740F-48B1-9094-044DB53C7A30}" destId="{8A90030F-D7C9-4EB8-9EF9-FB2C0D9C6E5B}"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5A7232-3FBC-4568-AD30-B47FC1A8B10A}"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B2866280-A1C6-4664-8EC9-E4171C454D43}">
      <dgm:prSet phldrT="[Text]"/>
      <dgm:spPr/>
      <dgm:t>
        <a:bodyPr/>
        <a:lstStyle/>
        <a:p>
          <a:r>
            <a:rPr lang="en-US" dirty="0"/>
            <a:t>All governance should be within the capacity of the LWDB. Therefore, build LWDB capacity, following WIOA-prescribed structure</a:t>
          </a:r>
        </a:p>
      </dgm:t>
    </dgm:pt>
    <dgm:pt modelId="{8987DD5A-BBB1-4269-8E0D-672C5E211664}" type="parTrans" cxnId="{FA498227-664C-4368-9927-04AF5FE6DC01}">
      <dgm:prSet/>
      <dgm:spPr/>
      <dgm:t>
        <a:bodyPr/>
        <a:lstStyle/>
        <a:p>
          <a:endParaRPr lang="en-US"/>
        </a:p>
      </dgm:t>
    </dgm:pt>
    <dgm:pt modelId="{C7C9B250-D066-4E61-95CE-9FD85FBD8D5F}" type="sibTrans" cxnId="{FA498227-664C-4368-9927-04AF5FE6DC01}">
      <dgm:prSet/>
      <dgm:spPr/>
      <dgm:t>
        <a:bodyPr/>
        <a:lstStyle/>
        <a:p>
          <a:endParaRPr lang="en-US"/>
        </a:p>
      </dgm:t>
    </dgm:pt>
    <dgm:pt modelId="{69D23FE0-3E3A-4C33-95E6-5AC591F0FFF9}">
      <dgm:prSet phldrT="[Text]"/>
      <dgm:spPr/>
      <dgm:t>
        <a:bodyPr/>
        <a:lstStyle/>
        <a:p>
          <a:r>
            <a:rPr lang="en-US" dirty="0"/>
            <a:t>Avoid conflict of interest primarily through this structure</a:t>
          </a:r>
        </a:p>
      </dgm:t>
    </dgm:pt>
    <dgm:pt modelId="{82AC22FE-0A02-478F-94AF-5D9B81FFFD1F}" type="parTrans" cxnId="{FE067491-EA00-4F73-9D00-8478DB49B74E}">
      <dgm:prSet/>
      <dgm:spPr/>
      <dgm:t>
        <a:bodyPr/>
        <a:lstStyle/>
        <a:p>
          <a:endParaRPr lang="en-US"/>
        </a:p>
      </dgm:t>
    </dgm:pt>
    <dgm:pt modelId="{E814F907-C498-430B-83FF-64441AA158DD}" type="sibTrans" cxnId="{FE067491-EA00-4F73-9D00-8478DB49B74E}">
      <dgm:prSet/>
      <dgm:spPr/>
      <dgm:t>
        <a:bodyPr/>
        <a:lstStyle/>
        <a:p>
          <a:endParaRPr lang="en-US"/>
        </a:p>
      </dgm:t>
    </dgm:pt>
    <dgm:pt modelId="{1C9A0D3E-72FD-4621-BEEF-44BDF0BB4A2F}" type="pres">
      <dgm:prSet presAssocID="{B95A7232-3FBC-4568-AD30-B47FC1A8B10A}" presName="diagram" presStyleCnt="0">
        <dgm:presLayoutVars>
          <dgm:dir/>
          <dgm:resizeHandles val="exact"/>
        </dgm:presLayoutVars>
      </dgm:prSet>
      <dgm:spPr/>
    </dgm:pt>
    <dgm:pt modelId="{3343998C-6A0D-488D-8696-522C3DD5EDFC}" type="pres">
      <dgm:prSet presAssocID="{B2866280-A1C6-4664-8EC9-E4171C454D43}" presName="node" presStyleLbl="node1" presStyleIdx="0" presStyleCnt="2">
        <dgm:presLayoutVars>
          <dgm:bulletEnabled val="1"/>
        </dgm:presLayoutVars>
      </dgm:prSet>
      <dgm:spPr/>
    </dgm:pt>
    <dgm:pt modelId="{0B31151A-B308-48CC-A279-47522EB39901}" type="pres">
      <dgm:prSet presAssocID="{C7C9B250-D066-4E61-95CE-9FD85FBD8D5F}" presName="sibTrans" presStyleCnt="0"/>
      <dgm:spPr/>
    </dgm:pt>
    <dgm:pt modelId="{5EFBAF48-E42E-4BB2-8202-56E2D4F2776D}" type="pres">
      <dgm:prSet presAssocID="{69D23FE0-3E3A-4C33-95E6-5AC591F0FFF9}" presName="node" presStyleLbl="node1" presStyleIdx="1" presStyleCnt="2">
        <dgm:presLayoutVars>
          <dgm:bulletEnabled val="1"/>
        </dgm:presLayoutVars>
      </dgm:prSet>
      <dgm:spPr/>
    </dgm:pt>
  </dgm:ptLst>
  <dgm:cxnLst>
    <dgm:cxn modelId="{FA498227-664C-4368-9927-04AF5FE6DC01}" srcId="{B95A7232-3FBC-4568-AD30-B47FC1A8B10A}" destId="{B2866280-A1C6-4664-8EC9-E4171C454D43}" srcOrd="0" destOrd="0" parTransId="{8987DD5A-BBB1-4269-8E0D-672C5E211664}" sibTransId="{C7C9B250-D066-4E61-95CE-9FD85FBD8D5F}"/>
    <dgm:cxn modelId="{FE067491-EA00-4F73-9D00-8478DB49B74E}" srcId="{B95A7232-3FBC-4568-AD30-B47FC1A8B10A}" destId="{69D23FE0-3E3A-4C33-95E6-5AC591F0FFF9}" srcOrd="1" destOrd="0" parTransId="{82AC22FE-0A02-478F-94AF-5D9B81FFFD1F}" sibTransId="{E814F907-C498-430B-83FF-64441AA158DD}"/>
    <dgm:cxn modelId="{3627E7D9-16B3-4989-8315-C4067797F7B4}" type="presOf" srcId="{B95A7232-3FBC-4568-AD30-B47FC1A8B10A}" destId="{1C9A0D3E-72FD-4621-BEEF-44BDF0BB4A2F}" srcOrd="0" destOrd="0" presId="urn:microsoft.com/office/officeart/2005/8/layout/default"/>
    <dgm:cxn modelId="{6083F4EA-1762-408E-A404-4F80D4C69AE7}" type="presOf" srcId="{B2866280-A1C6-4664-8EC9-E4171C454D43}" destId="{3343998C-6A0D-488D-8696-522C3DD5EDFC}" srcOrd="0" destOrd="0" presId="urn:microsoft.com/office/officeart/2005/8/layout/default"/>
    <dgm:cxn modelId="{DDA277F3-8F49-4B65-BDA2-07E4D625B92F}" type="presOf" srcId="{69D23FE0-3E3A-4C33-95E6-5AC591F0FFF9}" destId="{5EFBAF48-E42E-4BB2-8202-56E2D4F2776D}" srcOrd="0" destOrd="0" presId="urn:microsoft.com/office/officeart/2005/8/layout/default"/>
    <dgm:cxn modelId="{6515585E-DA37-43E0-A11B-E03D6CCD3231}" type="presParOf" srcId="{1C9A0D3E-72FD-4621-BEEF-44BDF0BB4A2F}" destId="{3343998C-6A0D-488D-8696-522C3DD5EDFC}" srcOrd="0" destOrd="0" presId="urn:microsoft.com/office/officeart/2005/8/layout/default"/>
    <dgm:cxn modelId="{D4DBA91B-F41C-457D-A445-267B5BEAD725}" type="presParOf" srcId="{1C9A0D3E-72FD-4621-BEEF-44BDF0BB4A2F}" destId="{0B31151A-B308-48CC-A279-47522EB39901}" srcOrd="1" destOrd="0" presId="urn:microsoft.com/office/officeart/2005/8/layout/default"/>
    <dgm:cxn modelId="{37D3A380-C694-4A43-AEDD-0AAD4FDA68CB}" type="presParOf" srcId="{1C9A0D3E-72FD-4621-BEEF-44BDF0BB4A2F}" destId="{5EFBAF48-E42E-4BB2-8202-56E2D4F2776D}"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543488-DFF8-4E53-9033-5E3A870820E6}" type="doc">
      <dgm:prSet loTypeId="urn:microsoft.com/office/officeart/2005/8/layout/hList2" loCatId="picture" qsTypeId="urn:microsoft.com/office/officeart/2005/8/quickstyle/simple1" qsCatId="simple" csTypeId="urn:microsoft.com/office/officeart/2005/8/colors/colorful1" csCatId="colorful" phldr="1"/>
      <dgm:spPr/>
      <dgm:t>
        <a:bodyPr/>
        <a:lstStyle/>
        <a:p>
          <a:endParaRPr lang="en-US"/>
        </a:p>
      </dgm:t>
    </dgm:pt>
    <dgm:pt modelId="{BEDF1A7D-85E4-4E2B-8A34-5E0E4620CFD1}">
      <dgm:prSet phldrT="[Text]"/>
      <dgm:spPr/>
      <dgm:t>
        <a:bodyPr/>
        <a:lstStyle/>
        <a:p>
          <a:r>
            <a:rPr lang="en-US" dirty="0"/>
            <a:t>Conflict in fact</a:t>
          </a:r>
        </a:p>
      </dgm:t>
    </dgm:pt>
    <dgm:pt modelId="{D3910F8E-EC88-49F1-843A-F789130FC1A3}" type="parTrans" cxnId="{7896903D-D37E-464B-AD50-31E7D7D2B47F}">
      <dgm:prSet/>
      <dgm:spPr/>
      <dgm:t>
        <a:bodyPr/>
        <a:lstStyle/>
        <a:p>
          <a:endParaRPr lang="en-US"/>
        </a:p>
      </dgm:t>
    </dgm:pt>
    <dgm:pt modelId="{8A2733AC-5734-4060-82E4-AE1B9DAF9F90}" type="sibTrans" cxnId="{7896903D-D37E-464B-AD50-31E7D7D2B47F}">
      <dgm:prSet/>
      <dgm:spPr/>
      <dgm:t>
        <a:bodyPr/>
        <a:lstStyle/>
        <a:p>
          <a:endParaRPr lang="en-US"/>
        </a:p>
      </dgm:t>
    </dgm:pt>
    <dgm:pt modelId="{7C714CE0-D716-4042-8780-5DC9BE75581A}">
      <dgm:prSet phldrT="[Text]"/>
      <dgm:spPr/>
      <dgm:t>
        <a:bodyPr/>
        <a:lstStyle/>
        <a:p>
          <a:r>
            <a:rPr lang="en-US" dirty="0"/>
            <a:t>Responsible for decisions, approval, or  recommendations concerning family, spouse, employer, or other financial or biased relationship.</a:t>
          </a:r>
        </a:p>
      </dgm:t>
    </dgm:pt>
    <dgm:pt modelId="{8914C7AE-3319-46E4-BE7F-6045CE3DCB94}" type="parTrans" cxnId="{87EC5940-529A-400C-8B3D-E8BDAD3DC0CB}">
      <dgm:prSet/>
      <dgm:spPr/>
      <dgm:t>
        <a:bodyPr/>
        <a:lstStyle/>
        <a:p>
          <a:endParaRPr lang="en-US"/>
        </a:p>
      </dgm:t>
    </dgm:pt>
    <dgm:pt modelId="{34BC678C-BB93-4F40-9CAB-5ACEE59D3C2C}" type="sibTrans" cxnId="{87EC5940-529A-400C-8B3D-E8BDAD3DC0CB}">
      <dgm:prSet/>
      <dgm:spPr/>
      <dgm:t>
        <a:bodyPr/>
        <a:lstStyle/>
        <a:p>
          <a:endParaRPr lang="en-US"/>
        </a:p>
      </dgm:t>
    </dgm:pt>
    <dgm:pt modelId="{F1C0FCD8-31B2-4B48-B937-3ED9E055478C}">
      <dgm:prSet phldrT="[Text]"/>
      <dgm:spPr/>
      <dgm:t>
        <a:bodyPr/>
        <a:lstStyle/>
        <a:p>
          <a:r>
            <a:rPr lang="en-US" dirty="0"/>
            <a:t>Conflict in appearance</a:t>
          </a:r>
        </a:p>
      </dgm:t>
    </dgm:pt>
    <dgm:pt modelId="{670C7E35-61E1-448F-9DD0-794B8729ABC7}" type="parTrans" cxnId="{5DD6DCAC-B0AC-41ED-8307-8E2F8A4D6630}">
      <dgm:prSet/>
      <dgm:spPr/>
      <dgm:t>
        <a:bodyPr/>
        <a:lstStyle/>
        <a:p>
          <a:endParaRPr lang="en-US"/>
        </a:p>
      </dgm:t>
    </dgm:pt>
    <dgm:pt modelId="{31801EB3-F167-463B-8300-159C8177CE63}" type="sibTrans" cxnId="{5DD6DCAC-B0AC-41ED-8307-8E2F8A4D6630}">
      <dgm:prSet/>
      <dgm:spPr/>
      <dgm:t>
        <a:bodyPr/>
        <a:lstStyle/>
        <a:p>
          <a:endParaRPr lang="en-US"/>
        </a:p>
      </dgm:t>
    </dgm:pt>
    <dgm:pt modelId="{E5D113CC-2C82-4171-8252-3859209522DF}">
      <dgm:prSet phldrT="[Text]"/>
      <dgm:spPr/>
      <dgm:t>
        <a:bodyPr/>
        <a:lstStyle/>
        <a:p>
          <a:r>
            <a:rPr lang="en-US" dirty="0"/>
            <a:t>Taking actions that create an appearance of private gain, special treatment, subjectivity, informality, or other impropriety affecting the public’s confidence.</a:t>
          </a:r>
        </a:p>
      </dgm:t>
    </dgm:pt>
    <dgm:pt modelId="{4CD278B9-0054-4974-BFE3-03796B62BB34}" type="parTrans" cxnId="{0254FFEF-4D47-4F9E-8CEE-8DB9B91B1458}">
      <dgm:prSet/>
      <dgm:spPr/>
      <dgm:t>
        <a:bodyPr/>
        <a:lstStyle/>
        <a:p>
          <a:endParaRPr lang="en-US"/>
        </a:p>
      </dgm:t>
    </dgm:pt>
    <dgm:pt modelId="{69B4E4D3-13AF-4802-8E8E-4F04819FD0FA}" type="sibTrans" cxnId="{0254FFEF-4D47-4F9E-8CEE-8DB9B91B1458}">
      <dgm:prSet/>
      <dgm:spPr/>
      <dgm:t>
        <a:bodyPr/>
        <a:lstStyle/>
        <a:p>
          <a:endParaRPr lang="en-US"/>
        </a:p>
      </dgm:t>
    </dgm:pt>
    <dgm:pt modelId="{F1658D3A-C9E2-4134-A3DE-A4675AA703AC}" type="pres">
      <dgm:prSet presAssocID="{2C543488-DFF8-4E53-9033-5E3A870820E6}" presName="linearFlow" presStyleCnt="0">
        <dgm:presLayoutVars>
          <dgm:dir/>
          <dgm:animLvl val="lvl"/>
          <dgm:resizeHandles/>
        </dgm:presLayoutVars>
      </dgm:prSet>
      <dgm:spPr/>
    </dgm:pt>
    <dgm:pt modelId="{80643200-1448-45CF-8D7C-87A78B9FB020}" type="pres">
      <dgm:prSet presAssocID="{BEDF1A7D-85E4-4E2B-8A34-5E0E4620CFD1}" presName="compositeNode" presStyleCnt="0">
        <dgm:presLayoutVars>
          <dgm:bulletEnabled val="1"/>
        </dgm:presLayoutVars>
      </dgm:prSet>
      <dgm:spPr/>
    </dgm:pt>
    <dgm:pt modelId="{4010E2B5-189A-49C2-9F7C-D9AF79D0A1D7}" type="pres">
      <dgm:prSet presAssocID="{BEDF1A7D-85E4-4E2B-8A34-5E0E4620CFD1}" presName="image"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nn diagram with solid fill"/>
        </a:ext>
      </dgm:extLst>
    </dgm:pt>
    <dgm:pt modelId="{2B4EA168-641A-47C2-9D5D-B29BD5CCED72}" type="pres">
      <dgm:prSet presAssocID="{BEDF1A7D-85E4-4E2B-8A34-5E0E4620CFD1}" presName="childNode" presStyleLbl="node1" presStyleIdx="0" presStyleCnt="2">
        <dgm:presLayoutVars>
          <dgm:bulletEnabled val="1"/>
        </dgm:presLayoutVars>
      </dgm:prSet>
      <dgm:spPr/>
    </dgm:pt>
    <dgm:pt modelId="{BFDA66A8-22DF-45FD-8BEA-714857265A3F}" type="pres">
      <dgm:prSet presAssocID="{BEDF1A7D-85E4-4E2B-8A34-5E0E4620CFD1}" presName="parentNode" presStyleLbl="revTx" presStyleIdx="0" presStyleCnt="2">
        <dgm:presLayoutVars>
          <dgm:chMax val="0"/>
          <dgm:bulletEnabled val="1"/>
        </dgm:presLayoutVars>
      </dgm:prSet>
      <dgm:spPr/>
    </dgm:pt>
    <dgm:pt modelId="{AFADC7F4-6547-4955-87AD-1E9622B332B9}" type="pres">
      <dgm:prSet presAssocID="{8A2733AC-5734-4060-82E4-AE1B9DAF9F90}" presName="sibTrans" presStyleCnt="0"/>
      <dgm:spPr/>
    </dgm:pt>
    <dgm:pt modelId="{BAF67706-86D8-4E08-8773-C675EED9B350}" type="pres">
      <dgm:prSet presAssocID="{F1C0FCD8-31B2-4B48-B937-3ED9E055478C}" presName="compositeNode" presStyleCnt="0">
        <dgm:presLayoutVars>
          <dgm:bulletEnabled val="1"/>
        </dgm:presLayoutVars>
      </dgm:prSet>
      <dgm:spPr/>
    </dgm:pt>
    <dgm:pt modelId="{D00C718C-8E6A-4431-A859-3607B4A60D76}" type="pres">
      <dgm:prSet presAssocID="{F1C0FCD8-31B2-4B48-B937-3ED9E055478C}"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ought with solid fill"/>
        </a:ext>
      </dgm:extLst>
    </dgm:pt>
    <dgm:pt modelId="{FED24D18-F1FE-4F11-BD05-22D653FD1FD6}" type="pres">
      <dgm:prSet presAssocID="{F1C0FCD8-31B2-4B48-B937-3ED9E055478C}" presName="childNode" presStyleLbl="node1" presStyleIdx="1" presStyleCnt="2">
        <dgm:presLayoutVars>
          <dgm:bulletEnabled val="1"/>
        </dgm:presLayoutVars>
      </dgm:prSet>
      <dgm:spPr/>
    </dgm:pt>
    <dgm:pt modelId="{A41F1B28-C512-49E3-AAFA-8461496E7121}" type="pres">
      <dgm:prSet presAssocID="{F1C0FCD8-31B2-4B48-B937-3ED9E055478C}" presName="parentNode" presStyleLbl="revTx" presStyleIdx="1" presStyleCnt="2">
        <dgm:presLayoutVars>
          <dgm:chMax val="0"/>
          <dgm:bulletEnabled val="1"/>
        </dgm:presLayoutVars>
      </dgm:prSet>
      <dgm:spPr/>
    </dgm:pt>
  </dgm:ptLst>
  <dgm:cxnLst>
    <dgm:cxn modelId="{5AE5F703-97B6-44D3-AB1B-641A448C81BF}" type="presOf" srcId="{BEDF1A7D-85E4-4E2B-8A34-5E0E4620CFD1}" destId="{BFDA66A8-22DF-45FD-8BEA-714857265A3F}" srcOrd="0" destOrd="0" presId="urn:microsoft.com/office/officeart/2005/8/layout/hList2"/>
    <dgm:cxn modelId="{5895F61B-9F26-495D-BB15-386C36B6CACC}" type="presOf" srcId="{E5D113CC-2C82-4171-8252-3859209522DF}" destId="{FED24D18-F1FE-4F11-BD05-22D653FD1FD6}" srcOrd="0" destOrd="0" presId="urn:microsoft.com/office/officeart/2005/8/layout/hList2"/>
    <dgm:cxn modelId="{7896903D-D37E-464B-AD50-31E7D7D2B47F}" srcId="{2C543488-DFF8-4E53-9033-5E3A870820E6}" destId="{BEDF1A7D-85E4-4E2B-8A34-5E0E4620CFD1}" srcOrd="0" destOrd="0" parTransId="{D3910F8E-EC88-49F1-843A-F789130FC1A3}" sibTransId="{8A2733AC-5734-4060-82E4-AE1B9DAF9F90}"/>
    <dgm:cxn modelId="{87EC5940-529A-400C-8B3D-E8BDAD3DC0CB}" srcId="{BEDF1A7D-85E4-4E2B-8A34-5E0E4620CFD1}" destId="{7C714CE0-D716-4042-8780-5DC9BE75581A}" srcOrd="0" destOrd="0" parTransId="{8914C7AE-3319-46E4-BE7F-6045CE3DCB94}" sibTransId="{34BC678C-BB93-4F40-9CAB-5ACEE59D3C2C}"/>
    <dgm:cxn modelId="{E04B3F45-D8E4-431F-B9E8-3C610B787589}" type="presOf" srcId="{7C714CE0-D716-4042-8780-5DC9BE75581A}" destId="{2B4EA168-641A-47C2-9D5D-B29BD5CCED72}" srcOrd="0" destOrd="0" presId="urn:microsoft.com/office/officeart/2005/8/layout/hList2"/>
    <dgm:cxn modelId="{5DD6DCAC-B0AC-41ED-8307-8E2F8A4D6630}" srcId="{2C543488-DFF8-4E53-9033-5E3A870820E6}" destId="{F1C0FCD8-31B2-4B48-B937-3ED9E055478C}" srcOrd="1" destOrd="0" parTransId="{670C7E35-61E1-448F-9DD0-794B8729ABC7}" sibTransId="{31801EB3-F167-463B-8300-159C8177CE63}"/>
    <dgm:cxn modelId="{311C81AE-08DF-4629-8098-6EE2EBC7AE08}" type="presOf" srcId="{2C543488-DFF8-4E53-9033-5E3A870820E6}" destId="{F1658D3A-C9E2-4134-A3DE-A4675AA703AC}" srcOrd="0" destOrd="0" presId="urn:microsoft.com/office/officeart/2005/8/layout/hList2"/>
    <dgm:cxn modelId="{9D6D6DB4-3FCE-4A78-A9E8-A989CECA0C41}" type="presOf" srcId="{F1C0FCD8-31B2-4B48-B937-3ED9E055478C}" destId="{A41F1B28-C512-49E3-AAFA-8461496E7121}" srcOrd="0" destOrd="0" presId="urn:microsoft.com/office/officeart/2005/8/layout/hList2"/>
    <dgm:cxn modelId="{0254FFEF-4D47-4F9E-8CEE-8DB9B91B1458}" srcId="{F1C0FCD8-31B2-4B48-B937-3ED9E055478C}" destId="{E5D113CC-2C82-4171-8252-3859209522DF}" srcOrd="0" destOrd="0" parTransId="{4CD278B9-0054-4974-BFE3-03796B62BB34}" sibTransId="{69B4E4D3-13AF-4802-8E8E-4F04819FD0FA}"/>
    <dgm:cxn modelId="{2331FBB2-A3E9-4EFC-A5C6-61B6746DC5FB}" type="presParOf" srcId="{F1658D3A-C9E2-4134-A3DE-A4675AA703AC}" destId="{80643200-1448-45CF-8D7C-87A78B9FB020}" srcOrd="0" destOrd="0" presId="urn:microsoft.com/office/officeart/2005/8/layout/hList2"/>
    <dgm:cxn modelId="{6DE5D4A0-4CF5-46C7-A99D-C1199587BEE4}" type="presParOf" srcId="{80643200-1448-45CF-8D7C-87A78B9FB020}" destId="{4010E2B5-189A-49C2-9F7C-D9AF79D0A1D7}" srcOrd="0" destOrd="0" presId="urn:microsoft.com/office/officeart/2005/8/layout/hList2"/>
    <dgm:cxn modelId="{C942C9AF-598B-46E9-BE44-A02F048B1EA6}" type="presParOf" srcId="{80643200-1448-45CF-8D7C-87A78B9FB020}" destId="{2B4EA168-641A-47C2-9D5D-B29BD5CCED72}" srcOrd="1" destOrd="0" presId="urn:microsoft.com/office/officeart/2005/8/layout/hList2"/>
    <dgm:cxn modelId="{9B5F8E96-2E29-43D6-BEC2-3289F46838D6}" type="presParOf" srcId="{80643200-1448-45CF-8D7C-87A78B9FB020}" destId="{BFDA66A8-22DF-45FD-8BEA-714857265A3F}" srcOrd="2" destOrd="0" presId="urn:microsoft.com/office/officeart/2005/8/layout/hList2"/>
    <dgm:cxn modelId="{E8E3EBAA-A3F1-4466-8632-89470C80A8D0}" type="presParOf" srcId="{F1658D3A-C9E2-4134-A3DE-A4675AA703AC}" destId="{AFADC7F4-6547-4955-87AD-1E9622B332B9}" srcOrd="1" destOrd="0" presId="urn:microsoft.com/office/officeart/2005/8/layout/hList2"/>
    <dgm:cxn modelId="{58B8CCE9-BC86-48E4-A83A-357D871457C7}" type="presParOf" srcId="{F1658D3A-C9E2-4134-A3DE-A4675AA703AC}" destId="{BAF67706-86D8-4E08-8773-C675EED9B350}" srcOrd="2" destOrd="0" presId="urn:microsoft.com/office/officeart/2005/8/layout/hList2"/>
    <dgm:cxn modelId="{D3D69D74-2738-4E2E-BF8A-4D99DE1D3EFA}" type="presParOf" srcId="{BAF67706-86D8-4E08-8773-C675EED9B350}" destId="{D00C718C-8E6A-4431-A859-3607B4A60D76}" srcOrd="0" destOrd="0" presId="urn:microsoft.com/office/officeart/2005/8/layout/hList2"/>
    <dgm:cxn modelId="{6C187CE2-3545-4E01-A861-5EF33A02F247}" type="presParOf" srcId="{BAF67706-86D8-4E08-8773-C675EED9B350}" destId="{FED24D18-F1FE-4F11-BD05-22D653FD1FD6}" srcOrd="1" destOrd="0" presId="urn:microsoft.com/office/officeart/2005/8/layout/hList2"/>
    <dgm:cxn modelId="{9648A9CE-75BE-40FE-A1AC-986F808BDD6E}" type="presParOf" srcId="{BAF67706-86D8-4E08-8773-C675EED9B350}" destId="{A41F1B28-C512-49E3-AAFA-8461496E712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D6A9AA-A287-4C36-8892-91CE2182B3D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DA8E1B7C-934E-4AEC-9052-1956C1D44E46}">
      <dgm:prSet phldrT="[Text]"/>
      <dgm:spPr/>
      <dgm:t>
        <a:bodyPr/>
        <a:lstStyle/>
        <a:p>
          <a:r>
            <a:rPr lang="en-US" dirty="0"/>
            <a:t>Supervision &amp; Communication</a:t>
          </a:r>
        </a:p>
      </dgm:t>
    </dgm:pt>
    <dgm:pt modelId="{BC7F8854-5FA2-4E03-9FE7-CEC54E2CDE6C}" type="parTrans" cxnId="{C79E5C4B-A9B8-4542-A8A5-E7A59DD4CCEF}">
      <dgm:prSet/>
      <dgm:spPr/>
      <dgm:t>
        <a:bodyPr/>
        <a:lstStyle/>
        <a:p>
          <a:endParaRPr lang="en-US"/>
        </a:p>
      </dgm:t>
    </dgm:pt>
    <dgm:pt modelId="{5D669A58-C857-4F3B-AEE3-5DB65970DC04}" type="sibTrans" cxnId="{C79E5C4B-A9B8-4542-A8A5-E7A59DD4CCEF}">
      <dgm:prSet/>
      <dgm:spPr/>
      <dgm:t>
        <a:bodyPr/>
        <a:lstStyle/>
        <a:p>
          <a:endParaRPr lang="en-US"/>
        </a:p>
      </dgm:t>
    </dgm:pt>
    <dgm:pt modelId="{12F4847F-7466-4EE2-9BB2-47BC0FCA7741}">
      <dgm:prSet phldrT="[Text]"/>
      <dgm:spPr/>
      <dgm:t>
        <a:bodyPr/>
        <a:lstStyle/>
        <a:p>
          <a:r>
            <a:rPr lang="en-US" dirty="0"/>
            <a:t>LWDB staff and operations staff within the same organization shall have </a:t>
          </a:r>
          <a:r>
            <a:rPr lang="en-US" b="1" i="1" dirty="0"/>
            <a:t>separate</a:t>
          </a:r>
          <a:r>
            <a:rPr lang="en-US" dirty="0"/>
            <a:t> lines of reporting.</a:t>
          </a:r>
        </a:p>
      </dgm:t>
    </dgm:pt>
    <dgm:pt modelId="{44CADCDE-4FE3-4891-AFBE-8302797AD0C8}" type="parTrans" cxnId="{98BC8537-328A-4DC5-978A-6A46C22EB7DA}">
      <dgm:prSet/>
      <dgm:spPr/>
      <dgm:t>
        <a:bodyPr/>
        <a:lstStyle/>
        <a:p>
          <a:endParaRPr lang="en-US"/>
        </a:p>
      </dgm:t>
    </dgm:pt>
    <dgm:pt modelId="{A97FDF14-40E5-4E91-BD26-0911CEE4871B}" type="sibTrans" cxnId="{98BC8537-328A-4DC5-978A-6A46C22EB7DA}">
      <dgm:prSet/>
      <dgm:spPr/>
      <dgm:t>
        <a:bodyPr/>
        <a:lstStyle/>
        <a:p>
          <a:endParaRPr lang="en-US"/>
        </a:p>
      </dgm:t>
    </dgm:pt>
    <dgm:pt modelId="{6E0563D8-1CF0-444F-B835-CC831EC383DE}">
      <dgm:prSet phldrT="[Text]"/>
      <dgm:spPr/>
      <dgm:t>
        <a:bodyPr/>
        <a:lstStyle/>
        <a:p>
          <a:r>
            <a:rPr lang="en-US" dirty="0"/>
            <a:t>Decision Making	</a:t>
          </a:r>
        </a:p>
      </dgm:t>
    </dgm:pt>
    <dgm:pt modelId="{3B1CAB98-4AB2-4A1D-8257-3A352C99DDC0}" type="parTrans" cxnId="{976645DC-01C9-4BEA-8C90-55E61F0C1B22}">
      <dgm:prSet/>
      <dgm:spPr/>
      <dgm:t>
        <a:bodyPr/>
        <a:lstStyle/>
        <a:p>
          <a:endParaRPr lang="en-US"/>
        </a:p>
      </dgm:t>
    </dgm:pt>
    <dgm:pt modelId="{9AC69228-01E1-458D-A2C4-5E95ACBC63AB}" type="sibTrans" cxnId="{976645DC-01C9-4BEA-8C90-55E61F0C1B22}">
      <dgm:prSet/>
      <dgm:spPr/>
      <dgm:t>
        <a:bodyPr/>
        <a:lstStyle/>
        <a:p>
          <a:endParaRPr lang="en-US"/>
        </a:p>
      </dgm:t>
    </dgm:pt>
    <dgm:pt modelId="{19648148-ED4C-4063-A1A5-A941F84BB691}">
      <dgm:prSet phldrT="[Text]"/>
      <dgm:spPr/>
      <dgm:t>
        <a:bodyPr/>
        <a:lstStyle/>
        <a:p>
          <a:r>
            <a:rPr lang="en-US" dirty="0"/>
            <a:t>Operations staff shall </a:t>
          </a:r>
          <a:r>
            <a:rPr lang="en-US" b="1" i="1" dirty="0"/>
            <a:t>not</a:t>
          </a:r>
          <a:r>
            <a:rPr lang="en-US" dirty="0"/>
            <a:t> be involved in the competitive procurement process.</a:t>
          </a:r>
        </a:p>
      </dgm:t>
    </dgm:pt>
    <dgm:pt modelId="{3842F2A0-934D-43A4-8409-C7820DCF96EE}" type="parTrans" cxnId="{4B2DD513-9CA3-4830-AC61-9B56BEF47C47}">
      <dgm:prSet/>
      <dgm:spPr/>
      <dgm:t>
        <a:bodyPr/>
        <a:lstStyle/>
        <a:p>
          <a:endParaRPr lang="en-US"/>
        </a:p>
      </dgm:t>
    </dgm:pt>
    <dgm:pt modelId="{88CB5F7F-5EA1-4947-8CDD-B855397E8423}" type="sibTrans" cxnId="{4B2DD513-9CA3-4830-AC61-9B56BEF47C47}">
      <dgm:prSet/>
      <dgm:spPr/>
      <dgm:t>
        <a:bodyPr/>
        <a:lstStyle/>
        <a:p>
          <a:endParaRPr lang="en-US"/>
        </a:p>
      </dgm:t>
    </dgm:pt>
    <dgm:pt modelId="{E0ABE689-B0DA-460D-8DC6-FC37C853FBF0}">
      <dgm:prSet phldrT="[Text]"/>
      <dgm:spPr/>
      <dgm:t>
        <a:bodyPr/>
        <a:lstStyle/>
        <a:p>
          <a:r>
            <a:rPr lang="en-US" dirty="0"/>
            <a:t>Monitoring </a:t>
          </a:r>
        </a:p>
      </dgm:t>
    </dgm:pt>
    <dgm:pt modelId="{3A6280BB-2C30-45B2-B77F-F0D853768547}" type="parTrans" cxnId="{B9EE1465-F1D0-426C-81B8-6CAF2D6D3165}">
      <dgm:prSet/>
      <dgm:spPr/>
      <dgm:t>
        <a:bodyPr/>
        <a:lstStyle/>
        <a:p>
          <a:endParaRPr lang="en-US"/>
        </a:p>
      </dgm:t>
    </dgm:pt>
    <dgm:pt modelId="{B3EBE698-CD29-4F85-86F9-5BF2E2C4EB5D}" type="sibTrans" cxnId="{B9EE1465-F1D0-426C-81B8-6CAF2D6D3165}">
      <dgm:prSet/>
      <dgm:spPr/>
      <dgm:t>
        <a:bodyPr/>
        <a:lstStyle/>
        <a:p>
          <a:endParaRPr lang="en-US"/>
        </a:p>
      </dgm:t>
    </dgm:pt>
    <dgm:pt modelId="{2C69F376-011D-485B-ABF3-52268557F06A}">
      <dgm:prSet phldrT="[Text]"/>
      <dgm:spPr/>
      <dgm:t>
        <a:bodyPr/>
        <a:lstStyle/>
        <a:p>
          <a:r>
            <a:rPr lang="en-US" dirty="0"/>
            <a:t>The staff who monitor contracts and compliance shall be </a:t>
          </a:r>
          <a:r>
            <a:rPr lang="en-US" b="1" i="1" dirty="0"/>
            <a:t>separate</a:t>
          </a:r>
          <a:r>
            <a:rPr lang="en-US" dirty="0"/>
            <a:t> from the staff who carry out those contracts.</a:t>
          </a:r>
        </a:p>
      </dgm:t>
    </dgm:pt>
    <dgm:pt modelId="{7BCF51F4-394F-4F08-AFC5-AEB443763BB4}" type="parTrans" cxnId="{267A97E9-FEA9-474C-982E-FAA571172268}">
      <dgm:prSet/>
      <dgm:spPr/>
      <dgm:t>
        <a:bodyPr/>
        <a:lstStyle/>
        <a:p>
          <a:endParaRPr lang="en-US"/>
        </a:p>
      </dgm:t>
    </dgm:pt>
    <dgm:pt modelId="{49FF1AF9-210B-4725-A481-C43F4300ADC4}" type="sibTrans" cxnId="{267A97E9-FEA9-474C-982E-FAA571172268}">
      <dgm:prSet/>
      <dgm:spPr/>
      <dgm:t>
        <a:bodyPr/>
        <a:lstStyle/>
        <a:p>
          <a:endParaRPr lang="en-US"/>
        </a:p>
      </dgm:t>
    </dgm:pt>
    <dgm:pt modelId="{5A2FBBB2-F952-4474-84F2-60E5C128F43A}" type="pres">
      <dgm:prSet presAssocID="{97D6A9AA-A287-4C36-8892-91CE2182B3DE}" presName="Name0" presStyleCnt="0">
        <dgm:presLayoutVars>
          <dgm:dir/>
          <dgm:animLvl val="lvl"/>
          <dgm:resizeHandles val="exact"/>
        </dgm:presLayoutVars>
      </dgm:prSet>
      <dgm:spPr/>
    </dgm:pt>
    <dgm:pt modelId="{BDDA1424-34FE-4612-8DBB-71C0D3349D9D}" type="pres">
      <dgm:prSet presAssocID="{DA8E1B7C-934E-4AEC-9052-1956C1D44E46}" presName="composite" presStyleCnt="0"/>
      <dgm:spPr/>
    </dgm:pt>
    <dgm:pt modelId="{AFD05612-5225-4D38-8F17-47EE9B5F88D6}" type="pres">
      <dgm:prSet presAssocID="{DA8E1B7C-934E-4AEC-9052-1956C1D44E46}" presName="parTx" presStyleLbl="alignNode1" presStyleIdx="0" presStyleCnt="3">
        <dgm:presLayoutVars>
          <dgm:chMax val="0"/>
          <dgm:chPref val="0"/>
          <dgm:bulletEnabled val="1"/>
        </dgm:presLayoutVars>
      </dgm:prSet>
      <dgm:spPr/>
    </dgm:pt>
    <dgm:pt modelId="{D1B0316F-E954-4473-A369-9B7993391A5E}" type="pres">
      <dgm:prSet presAssocID="{DA8E1B7C-934E-4AEC-9052-1956C1D44E46}" presName="desTx" presStyleLbl="alignAccFollowNode1" presStyleIdx="0" presStyleCnt="3">
        <dgm:presLayoutVars>
          <dgm:bulletEnabled val="1"/>
        </dgm:presLayoutVars>
      </dgm:prSet>
      <dgm:spPr/>
    </dgm:pt>
    <dgm:pt modelId="{93ED2811-F168-48EA-9444-A9E9C3A66847}" type="pres">
      <dgm:prSet presAssocID="{5D669A58-C857-4F3B-AEE3-5DB65970DC04}" presName="space" presStyleCnt="0"/>
      <dgm:spPr/>
    </dgm:pt>
    <dgm:pt modelId="{F6EC71BC-704D-4F29-9BF0-C19A6B361A8B}" type="pres">
      <dgm:prSet presAssocID="{6E0563D8-1CF0-444F-B835-CC831EC383DE}" presName="composite" presStyleCnt="0"/>
      <dgm:spPr/>
    </dgm:pt>
    <dgm:pt modelId="{9168E74C-78DC-4B93-9C81-5092BB700F68}" type="pres">
      <dgm:prSet presAssocID="{6E0563D8-1CF0-444F-B835-CC831EC383DE}" presName="parTx" presStyleLbl="alignNode1" presStyleIdx="1" presStyleCnt="3">
        <dgm:presLayoutVars>
          <dgm:chMax val="0"/>
          <dgm:chPref val="0"/>
          <dgm:bulletEnabled val="1"/>
        </dgm:presLayoutVars>
      </dgm:prSet>
      <dgm:spPr/>
    </dgm:pt>
    <dgm:pt modelId="{744ED6D1-BCF7-4412-96D2-E76C3DA38770}" type="pres">
      <dgm:prSet presAssocID="{6E0563D8-1CF0-444F-B835-CC831EC383DE}" presName="desTx" presStyleLbl="alignAccFollowNode1" presStyleIdx="1" presStyleCnt="3">
        <dgm:presLayoutVars>
          <dgm:bulletEnabled val="1"/>
        </dgm:presLayoutVars>
      </dgm:prSet>
      <dgm:spPr/>
    </dgm:pt>
    <dgm:pt modelId="{1BEB93D8-652C-4853-A492-4D5B8720941A}" type="pres">
      <dgm:prSet presAssocID="{9AC69228-01E1-458D-A2C4-5E95ACBC63AB}" presName="space" presStyleCnt="0"/>
      <dgm:spPr/>
    </dgm:pt>
    <dgm:pt modelId="{32460E4E-EF48-43E0-B97C-F57E39E19331}" type="pres">
      <dgm:prSet presAssocID="{E0ABE689-B0DA-460D-8DC6-FC37C853FBF0}" presName="composite" presStyleCnt="0"/>
      <dgm:spPr/>
    </dgm:pt>
    <dgm:pt modelId="{7BB03520-6E09-48FA-AE54-1896553DEC9C}" type="pres">
      <dgm:prSet presAssocID="{E0ABE689-B0DA-460D-8DC6-FC37C853FBF0}" presName="parTx" presStyleLbl="alignNode1" presStyleIdx="2" presStyleCnt="3">
        <dgm:presLayoutVars>
          <dgm:chMax val="0"/>
          <dgm:chPref val="0"/>
          <dgm:bulletEnabled val="1"/>
        </dgm:presLayoutVars>
      </dgm:prSet>
      <dgm:spPr/>
    </dgm:pt>
    <dgm:pt modelId="{99270C53-864A-40E8-AC35-5108E6854572}" type="pres">
      <dgm:prSet presAssocID="{E0ABE689-B0DA-460D-8DC6-FC37C853FBF0}" presName="desTx" presStyleLbl="alignAccFollowNode1" presStyleIdx="2" presStyleCnt="3">
        <dgm:presLayoutVars>
          <dgm:bulletEnabled val="1"/>
        </dgm:presLayoutVars>
      </dgm:prSet>
      <dgm:spPr/>
    </dgm:pt>
  </dgm:ptLst>
  <dgm:cxnLst>
    <dgm:cxn modelId="{52591F0D-6E98-47C2-BB89-154CDAF882BA}" type="presOf" srcId="{97D6A9AA-A287-4C36-8892-91CE2182B3DE}" destId="{5A2FBBB2-F952-4474-84F2-60E5C128F43A}" srcOrd="0" destOrd="0" presId="urn:microsoft.com/office/officeart/2005/8/layout/hList1"/>
    <dgm:cxn modelId="{4B2DD513-9CA3-4830-AC61-9B56BEF47C47}" srcId="{6E0563D8-1CF0-444F-B835-CC831EC383DE}" destId="{19648148-ED4C-4063-A1A5-A941F84BB691}" srcOrd="0" destOrd="0" parTransId="{3842F2A0-934D-43A4-8409-C7820DCF96EE}" sibTransId="{88CB5F7F-5EA1-4947-8CDD-B855397E8423}"/>
    <dgm:cxn modelId="{94C5242A-1616-48A9-B8FB-B9246D3653B3}" type="presOf" srcId="{19648148-ED4C-4063-A1A5-A941F84BB691}" destId="{744ED6D1-BCF7-4412-96D2-E76C3DA38770}" srcOrd="0" destOrd="0" presId="urn:microsoft.com/office/officeart/2005/8/layout/hList1"/>
    <dgm:cxn modelId="{2404E732-89B0-44E8-AE47-919737C534AE}" type="presOf" srcId="{6E0563D8-1CF0-444F-B835-CC831EC383DE}" destId="{9168E74C-78DC-4B93-9C81-5092BB700F68}" srcOrd="0" destOrd="0" presId="urn:microsoft.com/office/officeart/2005/8/layout/hList1"/>
    <dgm:cxn modelId="{98BC8537-328A-4DC5-978A-6A46C22EB7DA}" srcId="{DA8E1B7C-934E-4AEC-9052-1956C1D44E46}" destId="{12F4847F-7466-4EE2-9BB2-47BC0FCA7741}" srcOrd="0" destOrd="0" parTransId="{44CADCDE-4FE3-4891-AFBE-8302797AD0C8}" sibTransId="{A97FDF14-40E5-4E91-BD26-0911CEE4871B}"/>
    <dgm:cxn modelId="{8A814A43-B5D9-4B70-93B3-27DDCF466EC1}" type="presOf" srcId="{DA8E1B7C-934E-4AEC-9052-1956C1D44E46}" destId="{AFD05612-5225-4D38-8F17-47EE9B5F88D6}" srcOrd="0" destOrd="0" presId="urn:microsoft.com/office/officeart/2005/8/layout/hList1"/>
    <dgm:cxn modelId="{B9EE1465-F1D0-426C-81B8-6CAF2D6D3165}" srcId="{97D6A9AA-A287-4C36-8892-91CE2182B3DE}" destId="{E0ABE689-B0DA-460D-8DC6-FC37C853FBF0}" srcOrd="2" destOrd="0" parTransId="{3A6280BB-2C30-45B2-B77F-F0D853768547}" sibTransId="{B3EBE698-CD29-4F85-86F9-5BF2E2C4EB5D}"/>
    <dgm:cxn modelId="{C79E5C4B-A9B8-4542-A8A5-E7A59DD4CCEF}" srcId="{97D6A9AA-A287-4C36-8892-91CE2182B3DE}" destId="{DA8E1B7C-934E-4AEC-9052-1956C1D44E46}" srcOrd="0" destOrd="0" parTransId="{BC7F8854-5FA2-4E03-9FE7-CEC54E2CDE6C}" sibTransId="{5D669A58-C857-4F3B-AEE3-5DB65970DC04}"/>
    <dgm:cxn modelId="{C9135F4E-73C7-4492-B7B4-1CF23598CE54}" type="presOf" srcId="{E0ABE689-B0DA-460D-8DC6-FC37C853FBF0}" destId="{7BB03520-6E09-48FA-AE54-1896553DEC9C}" srcOrd="0" destOrd="0" presId="urn:microsoft.com/office/officeart/2005/8/layout/hList1"/>
    <dgm:cxn modelId="{15721D51-97A5-4CA1-87B4-A694DBA95CE1}" type="presOf" srcId="{12F4847F-7466-4EE2-9BB2-47BC0FCA7741}" destId="{D1B0316F-E954-4473-A369-9B7993391A5E}" srcOrd="0" destOrd="0" presId="urn:microsoft.com/office/officeart/2005/8/layout/hList1"/>
    <dgm:cxn modelId="{976645DC-01C9-4BEA-8C90-55E61F0C1B22}" srcId="{97D6A9AA-A287-4C36-8892-91CE2182B3DE}" destId="{6E0563D8-1CF0-444F-B835-CC831EC383DE}" srcOrd="1" destOrd="0" parTransId="{3B1CAB98-4AB2-4A1D-8257-3A352C99DDC0}" sibTransId="{9AC69228-01E1-458D-A2C4-5E95ACBC63AB}"/>
    <dgm:cxn modelId="{267A97E9-FEA9-474C-982E-FAA571172268}" srcId="{E0ABE689-B0DA-460D-8DC6-FC37C853FBF0}" destId="{2C69F376-011D-485B-ABF3-52268557F06A}" srcOrd="0" destOrd="0" parTransId="{7BCF51F4-394F-4F08-AFC5-AEB443763BB4}" sibTransId="{49FF1AF9-210B-4725-A481-C43F4300ADC4}"/>
    <dgm:cxn modelId="{AFD1F4FF-DDE1-49D1-9A37-CF59ABC53F49}" type="presOf" srcId="{2C69F376-011D-485B-ABF3-52268557F06A}" destId="{99270C53-864A-40E8-AC35-5108E6854572}" srcOrd="0" destOrd="0" presId="urn:microsoft.com/office/officeart/2005/8/layout/hList1"/>
    <dgm:cxn modelId="{45715CF9-9671-458A-86F1-11260C847545}" type="presParOf" srcId="{5A2FBBB2-F952-4474-84F2-60E5C128F43A}" destId="{BDDA1424-34FE-4612-8DBB-71C0D3349D9D}" srcOrd="0" destOrd="0" presId="urn:microsoft.com/office/officeart/2005/8/layout/hList1"/>
    <dgm:cxn modelId="{920CF534-C67F-43C7-A889-A26C196EC3B4}" type="presParOf" srcId="{BDDA1424-34FE-4612-8DBB-71C0D3349D9D}" destId="{AFD05612-5225-4D38-8F17-47EE9B5F88D6}" srcOrd="0" destOrd="0" presId="urn:microsoft.com/office/officeart/2005/8/layout/hList1"/>
    <dgm:cxn modelId="{C03994B1-744E-493A-8CF7-6A9DC626FCFC}" type="presParOf" srcId="{BDDA1424-34FE-4612-8DBB-71C0D3349D9D}" destId="{D1B0316F-E954-4473-A369-9B7993391A5E}" srcOrd="1" destOrd="0" presId="urn:microsoft.com/office/officeart/2005/8/layout/hList1"/>
    <dgm:cxn modelId="{F29AFA4C-9F2F-40C0-9AF6-86E9976759DE}" type="presParOf" srcId="{5A2FBBB2-F952-4474-84F2-60E5C128F43A}" destId="{93ED2811-F168-48EA-9444-A9E9C3A66847}" srcOrd="1" destOrd="0" presId="urn:microsoft.com/office/officeart/2005/8/layout/hList1"/>
    <dgm:cxn modelId="{99794B69-0627-4D12-9453-4CB06B263190}" type="presParOf" srcId="{5A2FBBB2-F952-4474-84F2-60E5C128F43A}" destId="{F6EC71BC-704D-4F29-9BF0-C19A6B361A8B}" srcOrd="2" destOrd="0" presId="urn:microsoft.com/office/officeart/2005/8/layout/hList1"/>
    <dgm:cxn modelId="{5ABAF8C2-C088-4B0D-A0D5-C096DAD563E2}" type="presParOf" srcId="{F6EC71BC-704D-4F29-9BF0-C19A6B361A8B}" destId="{9168E74C-78DC-4B93-9C81-5092BB700F68}" srcOrd="0" destOrd="0" presId="urn:microsoft.com/office/officeart/2005/8/layout/hList1"/>
    <dgm:cxn modelId="{977E0EDB-0482-4991-89EB-227C92633774}" type="presParOf" srcId="{F6EC71BC-704D-4F29-9BF0-C19A6B361A8B}" destId="{744ED6D1-BCF7-4412-96D2-E76C3DA38770}" srcOrd="1" destOrd="0" presId="urn:microsoft.com/office/officeart/2005/8/layout/hList1"/>
    <dgm:cxn modelId="{07C8C6C1-777D-412A-9E50-FF9C7496A11D}" type="presParOf" srcId="{5A2FBBB2-F952-4474-84F2-60E5C128F43A}" destId="{1BEB93D8-652C-4853-A492-4D5B8720941A}" srcOrd="3" destOrd="0" presId="urn:microsoft.com/office/officeart/2005/8/layout/hList1"/>
    <dgm:cxn modelId="{874690FD-F517-4966-9BCA-D35A473B744C}" type="presParOf" srcId="{5A2FBBB2-F952-4474-84F2-60E5C128F43A}" destId="{32460E4E-EF48-43E0-B97C-F57E39E19331}" srcOrd="4" destOrd="0" presId="urn:microsoft.com/office/officeart/2005/8/layout/hList1"/>
    <dgm:cxn modelId="{E8F7FAA4-53B2-4B1C-A1BD-ED48D573E0ED}" type="presParOf" srcId="{32460E4E-EF48-43E0-B97C-F57E39E19331}" destId="{7BB03520-6E09-48FA-AE54-1896553DEC9C}" srcOrd="0" destOrd="0" presId="urn:microsoft.com/office/officeart/2005/8/layout/hList1"/>
    <dgm:cxn modelId="{163F72E2-C581-4835-92E8-796AD0938EC5}" type="presParOf" srcId="{32460E4E-EF48-43E0-B97C-F57E39E19331}" destId="{99270C53-864A-40E8-AC35-5108E68545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AAD196-D84E-4E19-9E00-F8852017E40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58B94DC-9760-453B-87BF-9D3C48FB7347}">
      <dgm:prSet phldrT="[Text]"/>
      <dgm:spPr/>
      <dgm:t>
        <a:bodyPr/>
        <a:lstStyle/>
        <a:p>
          <a:pPr>
            <a:buFont typeface="Wingdings" panose="05000000000000000000" pitchFamily="2" charset="2"/>
            <a:buChar char="§"/>
          </a:pPr>
          <a:r>
            <a:rPr lang="en-US" dirty="0"/>
            <a:t>According to WIOA, the CEO and LWDB can build their governance capacity by relying on a fiscal agent, paid staff, and required and recommended committees.</a:t>
          </a:r>
        </a:p>
      </dgm:t>
    </dgm:pt>
    <dgm:pt modelId="{64A6EDA4-89A6-4C1C-8D0C-EDEAB10B10CD}" type="parTrans" cxnId="{5C6EE446-6672-4C2D-A720-0681B1CE74EE}">
      <dgm:prSet/>
      <dgm:spPr/>
      <dgm:t>
        <a:bodyPr/>
        <a:lstStyle/>
        <a:p>
          <a:endParaRPr lang="en-US"/>
        </a:p>
      </dgm:t>
    </dgm:pt>
    <dgm:pt modelId="{6E29CBCC-672E-4756-BDFE-57A77F930EEC}" type="sibTrans" cxnId="{5C6EE446-6672-4C2D-A720-0681B1CE74EE}">
      <dgm:prSet/>
      <dgm:spPr/>
      <dgm:t>
        <a:bodyPr/>
        <a:lstStyle/>
        <a:p>
          <a:endParaRPr lang="en-US"/>
        </a:p>
      </dgm:t>
    </dgm:pt>
    <dgm:pt modelId="{E66BFBCF-F844-4228-97AD-BC717129D4AF}">
      <dgm:prSet phldrT="[Text]"/>
      <dgm:spPr/>
      <dgm:t>
        <a:bodyPr/>
        <a:lstStyle/>
        <a:p>
          <a:r>
            <a:rPr lang="en-US" dirty="0"/>
            <a:t>These safeguards include </a:t>
          </a:r>
          <a:r>
            <a:rPr lang="en-US" b="1" dirty="0"/>
            <a:t>operational separations, </a:t>
          </a:r>
          <a:r>
            <a:rPr lang="en-US" dirty="0"/>
            <a:t>such as separate lines of reporting for LWDB staff and operations staff, as well as </a:t>
          </a:r>
          <a:r>
            <a:rPr lang="en-US" b="1" dirty="0"/>
            <a:t>physical separations, </a:t>
          </a:r>
          <a:r>
            <a:rPr lang="en-US" dirty="0"/>
            <a:t>such as separate physical locations and separate files. </a:t>
          </a:r>
        </a:p>
      </dgm:t>
    </dgm:pt>
    <dgm:pt modelId="{7725FFF8-484F-4D6B-B199-7D6795837B85}" type="parTrans" cxnId="{751161DD-DE29-4504-BB1E-192D9EAF1401}">
      <dgm:prSet/>
      <dgm:spPr/>
      <dgm:t>
        <a:bodyPr/>
        <a:lstStyle/>
        <a:p>
          <a:endParaRPr lang="en-US"/>
        </a:p>
      </dgm:t>
    </dgm:pt>
    <dgm:pt modelId="{BCC68216-B2B8-45D8-9C24-1E2E5C54063D}" type="sibTrans" cxnId="{751161DD-DE29-4504-BB1E-192D9EAF1401}">
      <dgm:prSet/>
      <dgm:spPr/>
      <dgm:t>
        <a:bodyPr/>
        <a:lstStyle/>
        <a:p>
          <a:endParaRPr lang="en-US"/>
        </a:p>
      </dgm:t>
    </dgm:pt>
    <dgm:pt modelId="{763349D6-BD65-40C3-A444-D205FCF34516}">
      <dgm:prSet phldrT="[Text]"/>
      <dgm:spPr/>
      <dgm:t>
        <a:bodyPr/>
        <a:lstStyle/>
        <a:p>
          <a:pPr>
            <a:buClrTx/>
            <a:buSzTx/>
            <a:buFont typeface="Wingdings" panose="05000000000000000000" pitchFamily="2" charset="2"/>
            <a:buChar char="§"/>
          </a:pPr>
          <a:r>
            <a:rPr lang="en-US" dirty="0"/>
            <a:t>A </a:t>
          </a:r>
          <a:r>
            <a:rPr lang="en-US" b="1" dirty="0"/>
            <a:t>conflict of interest </a:t>
          </a:r>
          <a:r>
            <a:rPr lang="en-US" dirty="0"/>
            <a:t>occurs when an employee or volunteer has a personal or business interest that conflicts with their professional obligations or responsibilities.  </a:t>
          </a:r>
        </a:p>
      </dgm:t>
    </dgm:pt>
    <dgm:pt modelId="{57274FB4-EE7F-43BA-88CE-A3E761DF2EA1}" type="parTrans" cxnId="{06486ED7-3757-458B-9ECE-14F40212E1D6}">
      <dgm:prSet/>
      <dgm:spPr/>
      <dgm:t>
        <a:bodyPr/>
        <a:lstStyle/>
        <a:p>
          <a:endParaRPr lang="en-US"/>
        </a:p>
      </dgm:t>
    </dgm:pt>
    <dgm:pt modelId="{7E8CFCEB-2932-4874-81C9-476FCCF95098}" type="sibTrans" cxnId="{06486ED7-3757-458B-9ECE-14F40212E1D6}">
      <dgm:prSet/>
      <dgm:spPr/>
      <dgm:t>
        <a:bodyPr/>
        <a:lstStyle/>
        <a:p>
          <a:endParaRPr lang="en-US"/>
        </a:p>
      </dgm:t>
    </dgm:pt>
    <dgm:pt modelId="{2AF2E060-2C3B-4F61-B78F-5C200A61DF4F}">
      <dgm:prSet phldrT="[Text]"/>
      <dgm:spPr/>
      <dgm:t>
        <a:bodyPr/>
        <a:lstStyle/>
        <a:p>
          <a:pPr>
            <a:buClrTx/>
            <a:buSzTx/>
            <a:buFont typeface="Wingdings" panose="05000000000000000000" pitchFamily="2" charset="2"/>
            <a:buChar char="§"/>
          </a:pPr>
          <a:r>
            <a:rPr lang="en-US"/>
            <a:t>A firewall refers to the safeguards, outlined in a document, which ensure against improper activities and conflicts of interest. </a:t>
          </a:r>
          <a:endParaRPr lang="en-US" dirty="0"/>
        </a:p>
      </dgm:t>
    </dgm:pt>
    <dgm:pt modelId="{2B4D7B5D-C88D-488A-91C9-C2673A155E90}" type="parTrans" cxnId="{1A86FB17-A82F-4CF6-98B6-6D99E94107B2}">
      <dgm:prSet/>
      <dgm:spPr/>
      <dgm:t>
        <a:bodyPr/>
        <a:lstStyle/>
        <a:p>
          <a:endParaRPr lang="en-US"/>
        </a:p>
      </dgm:t>
    </dgm:pt>
    <dgm:pt modelId="{1CB81EE8-D5AF-45A1-8DF3-C381B4EC2DC8}" type="sibTrans" cxnId="{1A86FB17-A82F-4CF6-98B6-6D99E94107B2}">
      <dgm:prSet/>
      <dgm:spPr/>
      <dgm:t>
        <a:bodyPr/>
        <a:lstStyle/>
        <a:p>
          <a:endParaRPr lang="en-US"/>
        </a:p>
      </dgm:t>
    </dgm:pt>
    <dgm:pt modelId="{9579585C-A39E-4A2D-B8FC-CA7198263A4C}" type="pres">
      <dgm:prSet presAssocID="{B7AAD196-D84E-4E19-9E00-F8852017E401}" presName="vert0" presStyleCnt="0">
        <dgm:presLayoutVars>
          <dgm:dir/>
          <dgm:animOne val="branch"/>
          <dgm:animLvl val="lvl"/>
        </dgm:presLayoutVars>
      </dgm:prSet>
      <dgm:spPr/>
    </dgm:pt>
    <dgm:pt modelId="{A0185AED-B2FC-45DB-BFF3-1F097C0BEACC}" type="pres">
      <dgm:prSet presAssocID="{458B94DC-9760-453B-87BF-9D3C48FB7347}" presName="thickLine" presStyleLbl="alignNode1" presStyleIdx="0" presStyleCnt="4"/>
      <dgm:spPr/>
    </dgm:pt>
    <dgm:pt modelId="{8A3334D6-2F2B-4060-A610-02790472A278}" type="pres">
      <dgm:prSet presAssocID="{458B94DC-9760-453B-87BF-9D3C48FB7347}" presName="horz1" presStyleCnt="0"/>
      <dgm:spPr/>
    </dgm:pt>
    <dgm:pt modelId="{0086FCA0-51D9-4DEC-B08D-D4632F6ACC2A}" type="pres">
      <dgm:prSet presAssocID="{458B94DC-9760-453B-87BF-9D3C48FB7347}" presName="tx1" presStyleLbl="revTx" presStyleIdx="0" presStyleCnt="4"/>
      <dgm:spPr/>
    </dgm:pt>
    <dgm:pt modelId="{B32FC92A-4E59-4979-9E6B-5368C35D424E}" type="pres">
      <dgm:prSet presAssocID="{458B94DC-9760-453B-87BF-9D3C48FB7347}" presName="vert1" presStyleCnt="0"/>
      <dgm:spPr/>
    </dgm:pt>
    <dgm:pt modelId="{B15FC611-24E6-4972-824B-8D9A7BC481A3}" type="pres">
      <dgm:prSet presAssocID="{763349D6-BD65-40C3-A444-D205FCF34516}" presName="thickLine" presStyleLbl="alignNode1" presStyleIdx="1" presStyleCnt="4"/>
      <dgm:spPr/>
    </dgm:pt>
    <dgm:pt modelId="{F5A8D0AC-DC46-4714-80BF-E8AF106A799E}" type="pres">
      <dgm:prSet presAssocID="{763349D6-BD65-40C3-A444-D205FCF34516}" presName="horz1" presStyleCnt="0"/>
      <dgm:spPr/>
    </dgm:pt>
    <dgm:pt modelId="{6866E514-AF19-4BE8-B2CA-F58CC4172287}" type="pres">
      <dgm:prSet presAssocID="{763349D6-BD65-40C3-A444-D205FCF34516}" presName="tx1" presStyleLbl="revTx" presStyleIdx="1" presStyleCnt="4"/>
      <dgm:spPr/>
    </dgm:pt>
    <dgm:pt modelId="{553DC6C0-D75F-41A5-B2A2-4EF85BF76627}" type="pres">
      <dgm:prSet presAssocID="{763349D6-BD65-40C3-A444-D205FCF34516}" presName="vert1" presStyleCnt="0"/>
      <dgm:spPr/>
    </dgm:pt>
    <dgm:pt modelId="{E97D19DD-8FDE-41F9-AF71-0208B07C6C42}" type="pres">
      <dgm:prSet presAssocID="{2AF2E060-2C3B-4F61-B78F-5C200A61DF4F}" presName="thickLine" presStyleLbl="alignNode1" presStyleIdx="2" presStyleCnt="4"/>
      <dgm:spPr/>
    </dgm:pt>
    <dgm:pt modelId="{C50A5D39-2063-4E35-8A4E-C87BD8E50BD1}" type="pres">
      <dgm:prSet presAssocID="{2AF2E060-2C3B-4F61-B78F-5C200A61DF4F}" presName="horz1" presStyleCnt="0"/>
      <dgm:spPr/>
    </dgm:pt>
    <dgm:pt modelId="{70C8CA56-249E-4490-A35A-0E8478C424CC}" type="pres">
      <dgm:prSet presAssocID="{2AF2E060-2C3B-4F61-B78F-5C200A61DF4F}" presName="tx1" presStyleLbl="revTx" presStyleIdx="2" presStyleCnt="4"/>
      <dgm:spPr/>
    </dgm:pt>
    <dgm:pt modelId="{45A75166-7128-4581-A4C7-1B5EC2FC7D5E}" type="pres">
      <dgm:prSet presAssocID="{2AF2E060-2C3B-4F61-B78F-5C200A61DF4F}" presName="vert1" presStyleCnt="0"/>
      <dgm:spPr/>
    </dgm:pt>
    <dgm:pt modelId="{3A4495E8-7A98-44FE-93CB-D6A3D5122E2B}" type="pres">
      <dgm:prSet presAssocID="{E66BFBCF-F844-4228-97AD-BC717129D4AF}" presName="thickLine" presStyleLbl="alignNode1" presStyleIdx="3" presStyleCnt="4"/>
      <dgm:spPr/>
    </dgm:pt>
    <dgm:pt modelId="{BCA18139-A2E8-44C5-B669-14F50E4FAB1E}" type="pres">
      <dgm:prSet presAssocID="{E66BFBCF-F844-4228-97AD-BC717129D4AF}" presName="horz1" presStyleCnt="0"/>
      <dgm:spPr/>
    </dgm:pt>
    <dgm:pt modelId="{64F81E86-6C88-4911-9324-9353D8B21A44}" type="pres">
      <dgm:prSet presAssocID="{E66BFBCF-F844-4228-97AD-BC717129D4AF}" presName="tx1" presStyleLbl="revTx" presStyleIdx="3" presStyleCnt="4"/>
      <dgm:spPr/>
    </dgm:pt>
    <dgm:pt modelId="{988D5F1F-3A2F-4FF5-B04E-8E76535A6537}" type="pres">
      <dgm:prSet presAssocID="{E66BFBCF-F844-4228-97AD-BC717129D4AF}" presName="vert1" presStyleCnt="0"/>
      <dgm:spPr/>
    </dgm:pt>
  </dgm:ptLst>
  <dgm:cxnLst>
    <dgm:cxn modelId="{1A86FB17-A82F-4CF6-98B6-6D99E94107B2}" srcId="{B7AAD196-D84E-4E19-9E00-F8852017E401}" destId="{2AF2E060-2C3B-4F61-B78F-5C200A61DF4F}" srcOrd="2" destOrd="0" parTransId="{2B4D7B5D-C88D-488A-91C9-C2673A155E90}" sibTransId="{1CB81EE8-D5AF-45A1-8DF3-C381B4EC2DC8}"/>
    <dgm:cxn modelId="{CBD5E91C-A4F0-4FF7-B83D-7C71AB92A9CE}" type="presOf" srcId="{B7AAD196-D84E-4E19-9E00-F8852017E401}" destId="{9579585C-A39E-4A2D-B8FC-CA7198263A4C}" srcOrd="0" destOrd="0" presId="urn:microsoft.com/office/officeart/2008/layout/LinedList"/>
    <dgm:cxn modelId="{8614E522-D6EB-4B3A-8139-0A2C39D6343A}" type="presOf" srcId="{763349D6-BD65-40C3-A444-D205FCF34516}" destId="{6866E514-AF19-4BE8-B2CA-F58CC4172287}" srcOrd="0" destOrd="0" presId="urn:microsoft.com/office/officeart/2008/layout/LinedList"/>
    <dgm:cxn modelId="{5C6EE446-6672-4C2D-A720-0681B1CE74EE}" srcId="{B7AAD196-D84E-4E19-9E00-F8852017E401}" destId="{458B94DC-9760-453B-87BF-9D3C48FB7347}" srcOrd="0" destOrd="0" parTransId="{64A6EDA4-89A6-4C1C-8D0C-EDEAB10B10CD}" sibTransId="{6E29CBCC-672E-4756-BDFE-57A77F930EEC}"/>
    <dgm:cxn modelId="{2F4824AB-EA16-4B27-98E2-5662978886CB}" type="presOf" srcId="{E66BFBCF-F844-4228-97AD-BC717129D4AF}" destId="{64F81E86-6C88-4911-9324-9353D8B21A44}" srcOrd="0" destOrd="0" presId="urn:microsoft.com/office/officeart/2008/layout/LinedList"/>
    <dgm:cxn modelId="{38CAC7BE-C738-4DCF-BF61-8C6CBEA5D7FC}" type="presOf" srcId="{2AF2E060-2C3B-4F61-B78F-5C200A61DF4F}" destId="{70C8CA56-249E-4490-A35A-0E8478C424CC}" srcOrd="0" destOrd="0" presId="urn:microsoft.com/office/officeart/2008/layout/LinedList"/>
    <dgm:cxn modelId="{E5BC50CC-0698-42E0-837D-D0CDCC034CF8}" type="presOf" srcId="{458B94DC-9760-453B-87BF-9D3C48FB7347}" destId="{0086FCA0-51D9-4DEC-B08D-D4632F6ACC2A}" srcOrd="0" destOrd="0" presId="urn:microsoft.com/office/officeart/2008/layout/LinedList"/>
    <dgm:cxn modelId="{06486ED7-3757-458B-9ECE-14F40212E1D6}" srcId="{B7AAD196-D84E-4E19-9E00-F8852017E401}" destId="{763349D6-BD65-40C3-A444-D205FCF34516}" srcOrd="1" destOrd="0" parTransId="{57274FB4-EE7F-43BA-88CE-A3E761DF2EA1}" sibTransId="{7E8CFCEB-2932-4874-81C9-476FCCF95098}"/>
    <dgm:cxn modelId="{751161DD-DE29-4504-BB1E-192D9EAF1401}" srcId="{B7AAD196-D84E-4E19-9E00-F8852017E401}" destId="{E66BFBCF-F844-4228-97AD-BC717129D4AF}" srcOrd="3" destOrd="0" parTransId="{7725FFF8-484F-4D6B-B199-7D6795837B85}" sibTransId="{BCC68216-B2B8-45D8-9C24-1E2E5C54063D}"/>
    <dgm:cxn modelId="{3FFB37C0-27E4-456B-B5B2-07EE66C15FD7}" type="presParOf" srcId="{9579585C-A39E-4A2D-B8FC-CA7198263A4C}" destId="{A0185AED-B2FC-45DB-BFF3-1F097C0BEACC}" srcOrd="0" destOrd="0" presId="urn:microsoft.com/office/officeart/2008/layout/LinedList"/>
    <dgm:cxn modelId="{B5BCF6EA-3E55-4855-BACE-4EFAE0A19C81}" type="presParOf" srcId="{9579585C-A39E-4A2D-B8FC-CA7198263A4C}" destId="{8A3334D6-2F2B-4060-A610-02790472A278}" srcOrd="1" destOrd="0" presId="urn:microsoft.com/office/officeart/2008/layout/LinedList"/>
    <dgm:cxn modelId="{305E8DE7-1972-407F-905E-3C7EDA4A5FC9}" type="presParOf" srcId="{8A3334D6-2F2B-4060-A610-02790472A278}" destId="{0086FCA0-51D9-4DEC-B08D-D4632F6ACC2A}" srcOrd="0" destOrd="0" presId="urn:microsoft.com/office/officeart/2008/layout/LinedList"/>
    <dgm:cxn modelId="{BC6A4F06-4D04-4D43-AE50-A2EA9910ADBD}" type="presParOf" srcId="{8A3334D6-2F2B-4060-A610-02790472A278}" destId="{B32FC92A-4E59-4979-9E6B-5368C35D424E}" srcOrd="1" destOrd="0" presId="urn:microsoft.com/office/officeart/2008/layout/LinedList"/>
    <dgm:cxn modelId="{C7664384-3705-430B-A4DF-569F11585DE8}" type="presParOf" srcId="{9579585C-A39E-4A2D-B8FC-CA7198263A4C}" destId="{B15FC611-24E6-4972-824B-8D9A7BC481A3}" srcOrd="2" destOrd="0" presId="urn:microsoft.com/office/officeart/2008/layout/LinedList"/>
    <dgm:cxn modelId="{8C756ED8-98D5-42CC-92A4-B1B7E33AC72C}" type="presParOf" srcId="{9579585C-A39E-4A2D-B8FC-CA7198263A4C}" destId="{F5A8D0AC-DC46-4714-80BF-E8AF106A799E}" srcOrd="3" destOrd="0" presId="urn:microsoft.com/office/officeart/2008/layout/LinedList"/>
    <dgm:cxn modelId="{FEF45342-0FB1-442B-9A84-C32A1EBC6F7E}" type="presParOf" srcId="{F5A8D0AC-DC46-4714-80BF-E8AF106A799E}" destId="{6866E514-AF19-4BE8-B2CA-F58CC4172287}" srcOrd="0" destOrd="0" presId="urn:microsoft.com/office/officeart/2008/layout/LinedList"/>
    <dgm:cxn modelId="{AD52DA65-E70C-4A74-A5F0-7E7A069D8B75}" type="presParOf" srcId="{F5A8D0AC-DC46-4714-80BF-E8AF106A799E}" destId="{553DC6C0-D75F-41A5-B2A2-4EF85BF76627}" srcOrd="1" destOrd="0" presId="urn:microsoft.com/office/officeart/2008/layout/LinedList"/>
    <dgm:cxn modelId="{FA4F086C-9E2B-4B7B-A1F0-9363F99126D6}" type="presParOf" srcId="{9579585C-A39E-4A2D-B8FC-CA7198263A4C}" destId="{E97D19DD-8FDE-41F9-AF71-0208B07C6C42}" srcOrd="4" destOrd="0" presId="urn:microsoft.com/office/officeart/2008/layout/LinedList"/>
    <dgm:cxn modelId="{F5B4B8DA-F198-4846-9E4E-6189A99BAE05}" type="presParOf" srcId="{9579585C-A39E-4A2D-B8FC-CA7198263A4C}" destId="{C50A5D39-2063-4E35-8A4E-C87BD8E50BD1}" srcOrd="5" destOrd="0" presId="urn:microsoft.com/office/officeart/2008/layout/LinedList"/>
    <dgm:cxn modelId="{B305ED17-D329-4E52-AA1B-931534973116}" type="presParOf" srcId="{C50A5D39-2063-4E35-8A4E-C87BD8E50BD1}" destId="{70C8CA56-249E-4490-A35A-0E8478C424CC}" srcOrd="0" destOrd="0" presId="urn:microsoft.com/office/officeart/2008/layout/LinedList"/>
    <dgm:cxn modelId="{0FE7B8B8-BE35-4A25-9733-1656E42C2A69}" type="presParOf" srcId="{C50A5D39-2063-4E35-8A4E-C87BD8E50BD1}" destId="{45A75166-7128-4581-A4C7-1B5EC2FC7D5E}" srcOrd="1" destOrd="0" presId="urn:microsoft.com/office/officeart/2008/layout/LinedList"/>
    <dgm:cxn modelId="{45F8185F-3614-4E6F-AEC4-0879439B899A}" type="presParOf" srcId="{9579585C-A39E-4A2D-B8FC-CA7198263A4C}" destId="{3A4495E8-7A98-44FE-93CB-D6A3D5122E2B}" srcOrd="6" destOrd="0" presId="urn:microsoft.com/office/officeart/2008/layout/LinedList"/>
    <dgm:cxn modelId="{E6D4E430-F9C1-4EBA-BAC3-282FB186A695}" type="presParOf" srcId="{9579585C-A39E-4A2D-B8FC-CA7198263A4C}" destId="{BCA18139-A2E8-44C5-B669-14F50E4FAB1E}" srcOrd="7" destOrd="0" presId="urn:microsoft.com/office/officeart/2008/layout/LinedList"/>
    <dgm:cxn modelId="{7E891B6E-8D08-458F-B3F1-65E72ECC474C}" type="presParOf" srcId="{BCA18139-A2E8-44C5-B669-14F50E4FAB1E}" destId="{64F81E86-6C88-4911-9324-9353D8B21A44}" srcOrd="0" destOrd="0" presId="urn:microsoft.com/office/officeart/2008/layout/LinedList"/>
    <dgm:cxn modelId="{E0D55EBB-6C62-47A1-BCE6-F881AA95248E}" type="presParOf" srcId="{BCA18139-A2E8-44C5-B669-14F50E4FAB1E}" destId="{988D5F1F-3A2F-4FF5-B04E-8E76535A653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F898F-47DF-414A-A2EC-BB2527B1CFE8}">
      <dsp:nvSpPr>
        <dsp:cNvPr id="0" name=""/>
        <dsp:cNvSpPr/>
      </dsp:nvSpPr>
      <dsp:spPr>
        <a:xfrm>
          <a:off x="0" y="1305401"/>
          <a:ext cx="10515600" cy="174053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04455-9588-495B-B0B7-0942CBB68780}">
      <dsp:nvSpPr>
        <dsp:cNvPr id="0" name=""/>
        <dsp:cNvSpPr/>
      </dsp:nvSpPr>
      <dsp:spPr>
        <a:xfrm>
          <a:off x="4736"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Introduction</a:t>
          </a:r>
        </a:p>
      </dsp:txBody>
      <dsp:txXfrm>
        <a:off x="4736" y="0"/>
        <a:ext cx="2278208" cy="1740535"/>
      </dsp:txXfrm>
    </dsp:sp>
    <dsp:sp modelId="{1F2D7DD3-2BE7-482A-AF86-F1C3D942C105}">
      <dsp:nvSpPr>
        <dsp:cNvPr id="0" name=""/>
        <dsp:cNvSpPr/>
      </dsp:nvSpPr>
      <dsp:spPr>
        <a:xfrm>
          <a:off x="926274"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74365-1424-4A96-8B18-28626839BB7D}">
      <dsp:nvSpPr>
        <dsp:cNvPr id="0" name=""/>
        <dsp:cNvSpPr/>
      </dsp:nvSpPr>
      <dsp:spPr>
        <a:xfrm>
          <a:off x="2396855"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Focus &amp; Structure of LWDB </a:t>
          </a:r>
        </a:p>
      </dsp:txBody>
      <dsp:txXfrm>
        <a:off x="2396855" y="2610802"/>
        <a:ext cx="2278208" cy="1740535"/>
      </dsp:txXfrm>
    </dsp:sp>
    <dsp:sp modelId="{D53BE00B-1BEE-41E8-B19B-A4B00C6315C8}">
      <dsp:nvSpPr>
        <dsp:cNvPr id="0" name=""/>
        <dsp:cNvSpPr/>
      </dsp:nvSpPr>
      <dsp:spPr>
        <a:xfrm>
          <a:off x="3318393"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18612-9ABB-4F8D-9C54-0819FEE5E99A}">
      <dsp:nvSpPr>
        <dsp:cNvPr id="0" name=""/>
        <dsp:cNvSpPr/>
      </dsp:nvSpPr>
      <dsp:spPr>
        <a:xfrm>
          <a:off x="4788975"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Avoiding Conflicts of Interests</a:t>
          </a:r>
        </a:p>
      </dsp:txBody>
      <dsp:txXfrm>
        <a:off x="4788975" y="0"/>
        <a:ext cx="2278208" cy="1740535"/>
      </dsp:txXfrm>
    </dsp:sp>
    <dsp:sp modelId="{92F7E53A-8827-4F89-A3DD-75872935D212}">
      <dsp:nvSpPr>
        <dsp:cNvPr id="0" name=""/>
        <dsp:cNvSpPr/>
      </dsp:nvSpPr>
      <dsp:spPr>
        <a:xfrm>
          <a:off x="5710512"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9D02A-9CBE-458B-B16A-E9DF24FE98BE}">
      <dsp:nvSpPr>
        <dsp:cNvPr id="0" name=""/>
        <dsp:cNvSpPr/>
      </dsp:nvSpPr>
      <dsp:spPr>
        <a:xfrm>
          <a:off x="7181094"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Wrap Up</a:t>
          </a:r>
        </a:p>
      </dsp:txBody>
      <dsp:txXfrm>
        <a:off x="7181094" y="2610802"/>
        <a:ext cx="2278208" cy="1740535"/>
      </dsp:txXfrm>
    </dsp:sp>
    <dsp:sp modelId="{03B5B737-2302-4219-AC2F-7EEFF87DE07F}">
      <dsp:nvSpPr>
        <dsp:cNvPr id="0" name=""/>
        <dsp:cNvSpPr/>
      </dsp:nvSpPr>
      <dsp:spPr>
        <a:xfrm>
          <a:off x="8102632"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38C7-373A-42FD-840C-3E710BFE0376}">
      <dsp:nvSpPr>
        <dsp:cNvPr id="0" name=""/>
        <dsp:cNvSpPr/>
      </dsp:nvSpPr>
      <dsp:spPr>
        <a:xfrm>
          <a:off x="1485182" y="1823998"/>
          <a:ext cx="1583121" cy="1583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6EDF3-A774-4CEE-A2BF-54F3A2EDA3FF}">
      <dsp:nvSpPr>
        <dsp:cNvPr id="0" name=""/>
        <dsp:cNvSpPr/>
      </dsp:nvSpPr>
      <dsp:spPr>
        <a:xfrm>
          <a:off x="505022" y="3596772"/>
          <a:ext cx="3518047" cy="29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Go through the prompts for reflection in your application guide.</a:t>
          </a:r>
        </a:p>
      </dsp:txBody>
      <dsp:txXfrm>
        <a:off x="505022" y="3596772"/>
        <a:ext cx="3518047" cy="2986875"/>
      </dsp:txXfrm>
    </dsp:sp>
    <dsp:sp modelId="{798D0D53-C8D3-444C-B8EA-7D72010C247C}">
      <dsp:nvSpPr>
        <dsp:cNvPr id="0" name=""/>
        <dsp:cNvSpPr/>
      </dsp:nvSpPr>
      <dsp:spPr>
        <a:xfrm>
          <a:off x="5606191" y="1823998"/>
          <a:ext cx="1583121" cy="1583121"/>
        </a:xfrm>
        <a:prstGeom prst="rect">
          <a:avLst/>
        </a:prstGeom>
        <a:blipFill rotWithShape="1">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A94DB-5F29-476A-B2F9-3556DB8B8DFC}">
      <dsp:nvSpPr>
        <dsp:cNvPr id="0" name=""/>
        <dsp:cNvSpPr/>
      </dsp:nvSpPr>
      <dsp:spPr>
        <a:xfrm>
          <a:off x="4638728" y="3596772"/>
          <a:ext cx="3518047" cy="29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Address outstanding questions with a WIOA Subject Matter Expert by registering for Technical Assistance. Click the link below or scan the QR code. </a:t>
          </a:r>
        </a:p>
        <a:p>
          <a:pPr marL="0" lvl="0" indent="0" algn="ctr" defTabSz="977900">
            <a:lnSpc>
              <a:spcPct val="100000"/>
            </a:lnSpc>
            <a:spcBef>
              <a:spcPct val="0"/>
            </a:spcBef>
            <a:spcAft>
              <a:spcPct val="35000"/>
            </a:spcAft>
            <a:buNone/>
          </a:pPr>
          <a:endParaRPr lang="en-US" sz="1100" b="1" kern="1200" dirty="0"/>
        </a:p>
        <a:p>
          <a:pPr marL="0" lvl="0" indent="0" algn="ctr" defTabSz="977900">
            <a:lnSpc>
              <a:spcPct val="100000"/>
            </a:lnSpc>
            <a:spcBef>
              <a:spcPct val="0"/>
            </a:spcBef>
            <a:spcAft>
              <a:spcPct val="35000"/>
            </a:spcAft>
            <a:buNone/>
          </a:pPr>
          <a:r>
            <a:rPr lang="en-US" sz="2400" b="1" kern="1200" dirty="0">
              <a:hlinkClick xmlns:r="http://schemas.openxmlformats.org/officeDocument/2006/relationships" r:id="rId4"/>
            </a:rPr>
            <a:t>Click Here to Sign Up for TA!</a:t>
          </a:r>
          <a:endParaRPr lang="en-US" sz="2400" b="1" kern="1200" dirty="0"/>
        </a:p>
      </dsp:txBody>
      <dsp:txXfrm>
        <a:off x="4638728" y="3596772"/>
        <a:ext cx="3518047" cy="2986875"/>
      </dsp:txXfrm>
    </dsp:sp>
    <dsp:sp modelId="{07A2DD77-B97E-4658-8991-5FAED2F4C736}">
      <dsp:nvSpPr>
        <dsp:cNvPr id="0" name=""/>
        <dsp:cNvSpPr/>
      </dsp:nvSpPr>
      <dsp:spPr>
        <a:xfrm>
          <a:off x="9790699" y="1823998"/>
          <a:ext cx="1583121" cy="1583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651AB-EB2A-42B2-BF12-4B2D61751563}">
      <dsp:nvSpPr>
        <dsp:cNvPr id="0" name=""/>
        <dsp:cNvSpPr/>
      </dsp:nvSpPr>
      <dsp:spPr>
        <a:xfrm>
          <a:off x="8772434" y="3596772"/>
          <a:ext cx="3518047" cy="29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The next module in the training series introduces competitive procurement, standards, and the LWDB’s role in procurement. </a:t>
          </a:r>
        </a:p>
      </dsp:txBody>
      <dsp:txXfrm>
        <a:off x="8772434" y="3596772"/>
        <a:ext cx="3518047" cy="2986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1FFA9-4F29-417B-B67C-63E886E309C6}">
      <dsp:nvSpPr>
        <dsp:cNvPr id="0" name=""/>
        <dsp:cNvSpPr/>
      </dsp:nvSpPr>
      <dsp:spPr>
        <a:xfrm>
          <a:off x="3056976" y="506415"/>
          <a:ext cx="0" cy="4557739"/>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E6439-7B07-4018-8BB9-09D624C57DEE}">
      <dsp:nvSpPr>
        <dsp:cNvPr id="0" name=""/>
        <dsp:cNvSpPr/>
      </dsp:nvSpPr>
      <dsp:spPr>
        <a:xfrm>
          <a:off x="3183580" y="658340"/>
          <a:ext cx="2397117" cy="20509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A33D0-D9D1-489E-9B1C-57C406657A2E}">
      <dsp:nvSpPr>
        <dsp:cNvPr id="0" name=""/>
        <dsp:cNvSpPr/>
      </dsp:nvSpPr>
      <dsp:spPr>
        <a:xfrm>
          <a:off x="3183580" y="2709322"/>
          <a:ext cx="2397117" cy="235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ctr" defTabSz="1022350">
            <a:lnSpc>
              <a:spcPct val="90000"/>
            </a:lnSpc>
            <a:spcBef>
              <a:spcPct val="0"/>
            </a:spcBef>
            <a:spcAft>
              <a:spcPct val="35000"/>
            </a:spcAft>
            <a:buNone/>
          </a:pPr>
          <a:r>
            <a:rPr lang="en-US" sz="2300" b="1" kern="1200"/>
            <a:t>Role</a:t>
          </a:r>
          <a:r>
            <a:rPr lang="en-US" sz="2300" kern="1200"/>
            <a:t> refers to a position within a system. Role determines responsibilities.</a:t>
          </a:r>
        </a:p>
      </dsp:txBody>
      <dsp:txXfrm>
        <a:off x="3183580" y="2709322"/>
        <a:ext cx="2397117" cy="2354832"/>
      </dsp:txXfrm>
    </dsp:sp>
    <dsp:sp modelId="{2B73F9C8-367E-49F5-87BA-4B04552B8185}">
      <dsp:nvSpPr>
        <dsp:cNvPr id="0" name=""/>
        <dsp:cNvSpPr/>
      </dsp:nvSpPr>
      <dsp:spPr>
        <a:xfrm>
          <a:off x="3056976" y="0"/>
          <a:ext cx="2532077" cy="5064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a:t>Role</a:t>
          </a:r>
        </a:p>
      </dsp:txBody>
      <dsp:txXfrm>
        <a:off x="3056976" y="0"/>
        <a:ext cx="2532077" cy="506415"/>
      </dsp:txXfrm>
    </dsp:sp>
    <dsp:sp modelId="{7E9421C2-7E0C-4109-BA42-DF096A56CD6E}">
      <dsp:nvSpPr>
        <dsp:cNvPr id="0" name=""/>
        <dsp:cNvSpPr/>
      </dsp:nvSpPr>
      <dsp:spPr>
        <a:xfrm>
          <a:off x="6177375" y="506415"/>
          <a:ext cx="0" cy="4557739"/>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D74C1-939D-428C-9DF9-8E90138398B1}">
      <dsp:nvSpPr>
        <dsp:cNvPr id="0" name=""/>
        <dsp:cNvSpPr/>
      </dsp:nvSpPr>
      <dsp:spPr>
        <a:xfrm>
          <a:off x="6303979" y="658340"/>
          <a:ext cx="2397117" cy="2050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7D345-BF90-4549-B517-F83BE63CF58B}">
      <dsp:nvSpPr>
        <dsp:cNvPr id="0" name=""/>
        <dsp:cNvSpPr/>
      </dsp:nvSpPr>
      <dsp:spPr>
        <a:xfrm>
          <a:off x="6303979" y="2709322"/>
          <a:ext cx="2397117" cy="235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ctr" defTabSz="1022350">
            <a:lnSpc>
              <a:spcPct val="90000"/>
            </a:lnSpc>
            <a:spcBef>
              <a:spcPct val="0"/>
            </a:spcBef>
            <a:spcAft>
              <a:spcPct val="35000"/>
            </a:spcAft>
            <a:buNone/>
          </a:pPr>
          <a:r>
            <a:rPr lang="en-US" sz="2300" b="1" kern="1200"/>
            <a:t>Responsibilities</a:t>
          </a:r>
          <a:r>
            <a:rPr lang="en-US" sz="2300" kern="1200"/>
            <a:t> refer to the duties or tasks accompanying that position. </a:t>
          </a:r>
        </a:p>
      </dsp:txBody>
      <dsp:txXfrm>
        <a:off x="6303979" y="2709322"/>
        <a:ext cx="2397117" cy="2354832"/>
      </dsp:txXfrm>
    </dsp:sp>
    <dsp:sp modelId="{74DC14ED-712D-4D0C-91CE-1E884E719F7D}">
      <dsp:nvSpPr>
        <dsp:cNvPr id="0" name=""/>
        <dsp:cNvSpPr/>
      </dsp:nvSpPr>
      <dsp:spPr>
        <a:xfrm>
          <a:off x="6177375" y="0"/>
          <a:ext cx="2532077" cy="5064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a:t>Responsibilities</a:t>
          </a:r>
        </a:p>
      </dsp:txBody>
      <dsp:txXfrm>
        <a:off x="6177375" y="0"/>
        <a:ext cx="2532077" cy="506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3F2BB-DB76-40CB-BAFD-A07E1E2C97EF}">
      <dsp:nvSpPr>
        <dsp:cNvPr id="0" name=""/>
        <dsp:cNvSpPr/>
      </dsp:nvSpPr>
      <dsp:spPr>
        <a:xfrm>
          <a:off x="609599" y="0"/>
          <a:ext cx="6908800"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53FF8-A384-498C-9939-98F02B8D5BEF}">
      <dsp:nvSpPr>
        <dsp:cNvPr id="0" name=""/>
        <dsp:cNvSpPr/>
      </dsp:nvSpPr>
      <dsp:spPr>
        <a:xfrm>
          <a:off x="104080" y="1625600"/>
          <a:ext cx="3860800" cy="21674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Governance</a:t>
          </a:r>
        </a:p>
        <a:p>
          <a:pPr marL="0" lvl="0" indent="0" algn="ctr" defTabSz="889000">
            <a:lnSpc>
              <a:spcPct val="90000"/>
            </a:lnSpc>
            <a:spcBef>
              <a:spcPct val="0"/>
            </a:spcBef>
            <a:spcAft>
              <a:spcPct val="35000"/>
            </a:spcAft>
            <a:buNone/>
          </a:pPr>
          <a:r>
            <a:rPr lang="en-US" sz="2000" kern="1200"/>
            <a:t>The structures of governing, which drive local workforce development strategy. Sets local priorities, enacts policies, and monitors operations.</a:t>
          </a:r>
        </a:p>
      </dsp:txBody>
      <dsp:txXfrm>
        <a:off x="209887" y="1731407"/>
        <a:ext cx="3649186" cy="1955852"/>
      </dsp:txXfrm>
    </dsp:sp>
    <dsp:sp modelId="{BAEC56E9-E85D-4BCA-BE00-81CF6B498863}">
      <dsp:nvSpPr>
        <dsp:cNvPr id="0" name=""/>
        <dsp:cNvSpPr/>
      </dsp:nvSpPr>
      <dsp:spPr>
        <a:xfrm>
          <a:off x="4163119" y="1625600"/>
          <a:ext cx="3860800" cy="21674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Operations</a:t>
          </a:r>
        </a:p>
        <a:p>
          <a:pPr marL="0" lvl="0" indent="0" algn="ctr" defTabSz="889000">
            <a:lnSpc>
              <a:spcPct val="90000"/>
            </a:lnSpc>
            <a:spcBef>
              <a:spcPct val="0"/>
            </a:spcBef>
            <a:spcAft>
              <a:spcPct val="35000"/>
            </a:spcAft>
            <a:buNone/>
          </a:pPr>
          <a:r>
            <a:rPr lang="en-US" sz="2000" kern="1200"/>
            <a:t>Service delivery. Follows policies and provides services.</a:t>
          </a:r>
        </a:p>
      </dsp:txBody>
      <dsp:txXfrm>
        <a:off x="4268926" y="1731407"/>
        <a:ext cx="3649186"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F44AC-C5AC-4756-ACDD-0ED7F82C8D73}">
      <dsp:nvSpPr>
        <dsp:cNvPr id="0" name=""/>
        <dsp:cNvSpPr/>
      </dsp:nvSpPr>
      <dsp:spPr>
        <a:xfrm>
          <a:off x="5255" y="444057"/>
          <a:ext cx="2943739" cy="346322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8BD4AB-545A-4913-A597-93801CB1DE41}">
      <dsp:nvSpPr>
        <dsp:cNvPr id="0" name=""/>
        <dsp:cNvSpPr/>
      </dsp:nvSpPr>
      <dsp:spPr>
        <a:xfrm>
          <a:off x="152442" y="582586"/>
          <a:ext cx="2649365" cy="22510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E79EC5-158F-491C-ADAE-8FF10E9C0251}">
      <dsp:nvSpPr>
        <dsp:cNvPr id="0" name=""/>
        <dsp:cNvSpPr/>
      </dsp:nvSpPr>
      <dsp:spPr>
        <a:xfrm>
          <a:off x="152442" y="2833681"/>
          <a:ext cx="2649365" cy="93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Fiscal Agent</a:t>
          </a:r>
        </a:p>
      </dsp:txBody>
      <dsp:txXfrm>
        <a:off x="152442" y="2833681"/>
        <a:ext cx="2649365" cy="935070"/>
      </dsp:txXfrm>
    </dsp:sp>
    <dsp:sp modelId="{1ECEAD00-74CA-4E4E-A5E8-2ACBF44B2D6D}">
      <dsp:nvSpPr>
        <dsp:cNvPr id="0" name=""/>
        <dsp:cNvSpPr/>
      </dsp:nvSpPr>
      <dsp:spPr>
        <a:xfrm>
          <a:off x="3785930" y="444057"/>
          <a:ext cx="2943739" cy="346322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C07058-289C-4721-B24B-DAEF39B8778C}">
      <dsp:nvSpPr>
        <dsp:cNvPr id="0" name=""/>
        <dsp:cNvSpPr/>
      </dsp:nvSpPr>
      <dsp:spPr>
        <a:xfrm>
          <a:off x="3933117" y="582586"/>
          <a:ext cx="2649365" cy="22510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9000" b="-9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2F5BF-102F-447B-96F9-E2C657F5BCC1}">
      <dsp:nvSpPr>
        <dsp:cNvPr id="0" name=""/>
        <dsp:cNvSpPr/>
      </dsp:nvSpPr>
      <dsp:spPr>
        <a:xfrm>
          <a:off x="3933117" y="2833681"/>
          <a:ext cx="2649365" cy="93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LWDB Paid Staff</a:t>
          </a:r>
        </a:p>
      </dsp:txBody>
      <dsp:txXfrm>
        <a:off x="3933117" y="2833681"/>
        <a:ext cx="2649365" cy="935070"/>
      </dsp:txXfrm>
    </dsp:sp>
    <dsp:sp modelId="{E63DF37E-D125-4635-A5AE-0FF43B425584}">
      <dsp:nvSpPr>
        <dsp:cNvPr id="0" name=""/>
        <dsp:cNvSpPr/>
      </dsp:nvSpPr>
      <dsp:spPr>
        <a:xfrm>
          <a:off x="7566604" y="444057"/>
          <a:ext cx="2943739" cy="3463223"/>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910A17-A5AE-4AFB-B12F-159426744BDA}">
      <dsp:nvSpPr>
        <dsp:cNvPr id="0" name=""/>
        <dsp:cNvSpPr/>
      </dsp:nvSpPr>
      <dsp:spPr>
        <a:xfrm>
          <a:off x="7713791" y="582586"/>
          <a:ext cx="2649365" cy="2251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DA07E-895F-40C9-A364-E361E71E8282}">
      <dsp:nvSpPr>
        <dsp:cNvPr id="0" name=""/>
        <dsp:cNvSpPr/>
      </dsp:nvSpPr>
      <dsp:spPr>
        <a:xfrm>
          <a:off x="7713791" y="2833681"/>
          <a:ext cx="2649365" cy="93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LWDB Committee(s)</a:t>
          </a:r>
        </a:p>
      </dsp:txBody>
      <dsp:txXfrm>
        <a:off x="7713791" y="2833681"/>
        <a:ext cx="2649365" cy="935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F33D-C3EE-4E87-ABC0-A6F73CFC224D}">
      <dsp:nvSpPr>
        <dsp:cNvPr id="0" name=""/>
        <dsp:cNvSpPr/>
      </dsp:nvSpPr>
      <dsp:spPr>
        <a:xfrm>
          <a:off x="5134" y="818767"/>
          <a:ext cx="2626332" cy="72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Required Committees</a:t>
          </a:r>
        </a:p>
      </dsp:txBody>
      <dsp:txXfrm>
        <a:off x="5134" y="818767"/>
        <a:ext cx="2626332" cy="725793"/>
      </dsp:txXfrm>
    </dsp:sp>
    <dsp:sp modelId="{A5C0EC08-9838-43A6-AEFC-F86DBC3ABC0D}">
      <dsp:nvSpPr>
        <dsp:cNvPr id="0" name=""/>
        <dsp:cNvSpPr/>
      </dsp:nvSpPr>
      <dsp:spPr>
        <a:xfrm>
          <a:off x="2631467" y="70293"/>
          <a:ext cx="525266" cy="2222743"/>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662D89-02CC-429A-8B0D-1A6947A97A97}">
      <dsp:nvSpPr>
        <dsp:cNvPr id="0" name=""/>
        <dsp:cNvSpPr/>
      </dsp:nvSpPr>
      <dsp:spPr>
        <a:xfrm>
          <a:off x="3366840" y="70293"/>
          <a:ext cx="7143624" cy="2222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Youth Council</a:t>
          </a:r>
        </a:p>
        <a:p>
          <a:pPr marL="228600" lvl="1" indent="-228600" algn="l" defTabSz="1022350">
            <a:lnSpc>
              <a:spcPct val="90000"/>
            </a:lnSpc>
            <a:spcBef>
              <a:spcPct val="0"/>
            </a:spcBef>
            <a:spcAft>
              <a:spcPct val="15000"/>
            </a:spcAft>
            <a:buChar char="•"/>
          </a:pPr>
          <a:r>
            <a:rPr lang="en-US" sz="2300" kern="1200" dirty="0"/>
            <a:t>Disability Committee</a:t>
          </a:r>
        </a:p>
        <a:p>
          <a:pPr marL="228600" lvl="1" indent="-228600" algn="l" defTabSz="1022350">
            <a:lnSpc>
              <a:spcPct val="90000"/>
            </a:lnSpc>
            <a:spcBef>
              <a:spcPct val="0"/>
            </a:spcBef>
            <a:spcAft>
              <a:spcPct val="15000"/>
            </a:spcAft>
            <a:buChar char="•"/>
          </a:pPr>
          <a:r>
            <a:rPr lang="en-US" sz="2300" kern="1200" dirty="0"/>
            <a:t>One Stop Committee</a:t>
          </a:r>
        </a:p>
        <a:p>
          <a:pPr marL="228600" lvl="1" indent="-228600" algn="l" defTabSz="1022350">
            <a:lnSpc>
              <a:spcPct val="90000"/>
            </a:lnSpc>
            <a:spcBef>
              <a:spcPct val="0"/>
            </a:spcBef>
            <a:spcAft>
              <a:spcPct val="15000"/>
            </a:spcAft>
            <a:buChar char="•"/>
          </a:pPr>
          <a:r>
            <a:rPr lang="en-US" sz="2300" kern="1200" dirty="0"/>
            <a:t>Literacy Committee</a:t>
          </a:r>
        </a:p>
        <a:p>
          <a:pPr marL="228600" lvl="1" indent="-228600" algn="l" defTabSz="1022350">
            <a:lnSpc>
              <a:spcPct val="90000"/>
            </a:lnSpc>
            <a:spcBef>
              <a:spcPct val="0"/>
            </a:spcBef>
            <a:spcAft>
              <a:spcPct val="15000"/>
            </a:spcAft>
            <a:buChar char="•"/>
          </a:pPr>
          <a:r>
            <a:rPr lang="en-US" sz="2300" kern="1200" dirty="0"/>
            <a:t>Fiscal Committee </a:t>
          </a:r>
          <a:r>
            <a:rPr lang="en-US" sz="2300" i="1" kern="1200" dirty="0"/>
            <a:t>(may be part of Executive Committee)</a:t>
          </a:r>
        </a:p>
      </dsp:txBody>
      <dsp:txXfrm>
        <a:off x="3366840" y="70293"/>
        <a:ext cx="7143624" cy="2222743"/>
      </dsp:txXfrm>
    </dsp:sp>
    <dsp:sp modelId="{4619B8F7-0D01-430B-A06D-45B215CD30B0}">
      <dsp:nvSpPr>
        <dsp:cNvPr id="0" name=""/>
        <dsp:cNvSpPr/>
      </dsp:nvSpPr>
      <dsp:spPr>
        <a:xfrm>
          <a:off x="5134" y="2965543"/>
          <a:ext cx="2626332" cy="72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Optional Committees</a:t>
          </a:r>
        </a:p>
      </dsp:txBody>
      <dsp:txXfrm>
        <a:off x="5134" y="2965543"/>
        <a:ext cx="2626332" cy="725793"/>
      </dsp:txXfrm>
    </dsp:sp>
    <dsp:sp modelId="{7256C4F4-5630-48A2-B0E1-BC9CDB5DB3A7}">
      <dsp:nvSpPr>
        <dsp:cNvPr id="0" name=""/>
        <dsp:cNvSpPr/>
      </dsp:nvSpPr>
      <dsp:spPr>
        <a:xfrm>
          <a:off x="2631467" y="2375836"/>
          <a:ext cx="525266" cy="1905208"/>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0030F-D7C9-4EB8-9EF9-FB2C0D9C6E5B}">
      <dsp:nvSpPr>
        <dsp:cNvPr id="0" name=""/>
        <dsp:cNvSpPr/>
      </dsp:nvSpPr>
      <dsp:spPr>
        <a:xfrm>
          <a:off x="3366840" y="2375836"/>
          <a:ext cx="7143624" cy="19052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Executive Committee </a:t>
          </a:r>
          <a:r>
            <a:rPr lang="en-US" sz="2300" i="1" kern="1200" dirty="0"/>
            <a:t>(recommended)</a:t>
          </a:r>
        </a:p>
        <a:p>
          <a:pPr marL="228600" lvl="1" indent="-228600" algn="l" defTabSz="1022350">
            <a:lnSpc>
              <a:spcPct val="90000"/>
            </a:lnSpc>
            <a:spcBef>
              <a:spcPct val="0"/>
            </a:spcBef>
            <a:spcAft>
              <a:spcPct val="15000"/>
            </a:spcAft>
            <a:buChar char="•"/>
          </a:pPr>
          <a:r>
            <a:rPr lang="en-US" sz="2300" kern="1200" dirty="0"/>
            <a:t>Business Services Committee</a:t>
          </a:r>
        </a:p>
        <a:p>
          <a:pPr marL="228600" lvl="1" indent="-228600" algn="l" defTabSz="1022350">
            <a:lnSpc>
              <a:spcPct val="90000"/>
            </a:lnSpc>
            <a:spcBef>
              <a:spcPct val="0"/>
            </a:spcBef>
            <a:spcAft>
              <a:spcPct val="15000"/>
            </a:spcAft>
            <a:buChar char="•"/>
          </a:pPr>
          <a:r>
            <a:rPr lang="en-US" sz="2300" kern="1200" dirty="0"/>
            <a:t>Outreach Committee</a:t>
          </a:r>
        </a:p>
        <a:p>
          <a:pPr marL="228600" lvl="1" indent="-228600" algn="l" defTabSz="1022350">
            <a:lnSpc>
              <a:spcPct val="90000"/>
            </a:lnSpc>
            <a:spcBef>
              <a:spcPct val="0"/>
            </a:spcBef>
            <a:spcAft>
              <a:spcPct val="15000"/>
            </a:spcAft>
            <a:buChar char="•"/>
          </a:pPr>
          <a:r>
            <a:rPr lang="en-US" sz="2300" kern="1200" dirty="0"/>
            <a:t>Planning (Local Plan Development) Committee</a:t>
          </a:r>
        </a:p>
        <a:p>
          <a:pPr marL="228600" lvl="1" indent="-228600" algn="l" defTabSz="1022350">
            <a:lnSpc>
              <a:spcPct val="90000"/>
            </a:lnSpc>
            <a:spcBef>
              <a:spcPct val="0"/>
            </a:spcBef>
            <a:spcAft>
              <a:spcPct val="15000"/>
            </a:spcAft>
            <a:buChar char="•"/>
          </a:pPr>
          <a:r>
            <a:rPr lang="en-US" sz="2300" kern="1200" dirty="0"/>
            <a:t>Operations Committee</a:t>
          </a:r>
        </a:p>
      </dsp:txBody>
      <dsp:txXfrm>
        <a:off x="3366840" y="2375836"/>
        <a:ext cx="7143624" cy="1905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998C-6A0D-488D-8696-522C3DD5EDFC}">
      <dsp:nvSpPr>
        <dsp:cNvPr id="0" name=""/>
        <dsp:cNvSpPr/>
      </dsp:nvSpPr>
      <dsp:spPr>
        <a:xfrm>
          <a:off x="1196" y="514941"/>
          <a:ext cx="4667476" cy="280048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All governance should be within the capacity of the LWDB. Therefore, build LWDB capacity, following WIOA-prescribed structure</a:t>
          </a:r>
        </a:p>
      </dsp:txBody>
      <dsp:txXfrm>
        <a:off x="1196" y="514941"/>
        <a:ext cx="4667476" cy="2800485"/>
      </dsp:txXfrm>
    </dsp:sp>
    <dsp:sp modelId="{5EFBAF48-E42E-4BB2-8202-56E2D4F2776D}">
      <dsp:nvSpPr>
        <dsp:cNvPr id="0" name=""/>
        <dsp:cNvSpPr/>
      </dsp:nvSpPr>
      <dsp:spPr>
        <a:xfrm>
          <a:off x="5135420" y="514941"/>
          <a:ext cx="4667476" cy="280048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Avoid conflict of interest primarily through this structure</a:t>
          </a:r>
        </a:p>
      </dsp:txBody>
      <dsp:txXfrm>
        <a:off x="5135420" y="514941"/>
        <a:ext cx="4667476" cy="2800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A66A8-22DF-45FD-8BEA-714857265A3F}">
      <dsp:nvSpPr>
        <dsp:cNvPr id="0" name=""/>
        <dsp:cNvSpPr/>
      </dsp:nvSpPr>
      <dsp:spPr>
        <a:xfrm rot="16200000">
          <a:off x="-1504381" y="2506305"/>
          <a:ext cx="3751249" cy="6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358" bIns="0" numCol="1" spcCol="1270" anchor="t" anchorCtr="0">
          <a:noAutofit/>
        </a:bodyPr>
        <a:lstStyle/>
        <a:p>
          <a:pPr marL="0" lvl="0" indent="0" algn="r" defTabSz="1111250">
            <a:lnSpc>
              <a:spcPct val="90000"/>
            </a:lnSpc>
            <a:spcBef>
              <a:spcPct val="0"/>
            </a:spcBef>
            <a:spcAft>
              <a:spcPct val="35000"/>
            </a:spcAft>
            <a:buNone/>
          </a:pPr>
          <a:r>
            <a:rPr lang="en-US" sz="2500" kern="1200" dirty="0"/>
            <a:t>Conflict in fact</a:t>
          </a:r>
        </a:p>
      </dsp:txBody>
      <dsp:txXfrm>
        <a:off x="-1504381" y="2506305"/>
        <a:ext cx="3751249" cy="635366"/>
      </dsp:txXfrm>
    </dsp:sp>
    <dsp:sp modelId="{2B4EA168-641A-47C2-9D5D-B29BD5CCED72}">
      <dsp:nvSpPr>
        <dsp:cNvPr id="0" name=""/>
        <dsp:cNvSpPr/>
      </dsp:nvSpPr>
      <dsp:spPr>
        <a:xfrm>
          <a:off x="688926" y="948364"/>
          <a:ext cx="3164800" cy="37512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358"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Responsible for decisions, approval, or  recommendations concerning family, spouse, employer, or other financial or biased relationship.</a:t>
          </a:r>
        </a:p>
      </dsp:txBody>
      <dsp:txXfrm>
        <a:off x="688926" y="948364"/>
        <a:ext cx="3164800" cy="3751249"/>
      </dsp:txXfrm>
    </dsp:sp>
    <dsp:sp modelId="{4010E2B5-189A-49C2-9F7C-D9AF79D0A1D7}">
      <dsp:nvSpPr>
        <dsp:cNvPr id="0" name=""/>
        <dsp:cNvSpPr/>
      </dsp:nvSpPr>
      <dsp:spPr>
        <a:xfrm>
          <a:off x="53560" y="109680"/>
          <a:ext cx="1270733" cy="12707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F1B28-C512-49E3-AAFA-8461496E7121}">
      <dsp:nvSpPr>
        <dsp:cNvPr id="0" name=""/>
        <dsp:cNvSpPr/>
      </dsp:nvSpPr>
      <dsp:spPr>
        <a:xfrm rot="16200000">
          <a:off x="3112398" y="2506305"/>
          <a:ext cx="3751249" cy="6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358" bIns="0" numCol="1" spcCol="1270" anchor="t" anchorCtr="0">
          <a:noAutofit/>
        </a:bodyPr>
        <a:lstStyle/>
        <a:p>
          <a:pPr marL="0" lvl="0" indent="0" algn="r" defTabSz="1111250">
            <a:lnSpc>
              <a:spcPct val="90000"/>
            </a:lnSpc>
            <a:spcBef>
              <a:spcPct val="0"/>
            </a:spcBef>
            <a:spcAft>
              <a:spcPct val="35000"/>
            </a:spcAft>
            <a:buNone/>
          </a:pPr>
          <a:r>
            <a:rPr lang="en-US" sz="2500" kern="1200" dirty="0"/>
            <a:t>Conflict in appearance</a:t>
          </a:r>
        </a:p>
      </dsp:txBody>
      <dsp:txXfrm>
        <a:off x="3112398" y="2506305"/>
        <a:ext cx="3751249" cy="635366"/>
      </dsp:txXfrm>
    </dsp:sp>
    <dsp:sp modelId="{FED24D18-F1FE-4F11-BD05-22D653FD1FD6}">
      <dsp:nvSpPr>
        <dsp:cNvPr id="0" name=""/>
        <dsp:cNvSpPr/>
      </dsp:nvSpPr>
      <dsp:spPr>
        <a:xfrm>
          <a:off x="5305707" y="948364"/>
          <a:ext cx="3164800" cy="37512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358"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Taking actions that create an appearance of private gain, special treatment, subjectivity, informality, or other impropriety affecting the public’s confidence.</a:t>
          </a:r>
        </a:p>
      </dsp:txBody>
      <dsp:txXfrm>
        <a:off x="5305707" y="948364"/>
        <a:ext cx="3164800" cy="3751249"/>
      </dsp:txXfrm>
    </dsp:sp>
    <dsp:sp modelId="{D00C718C-8E6A-4431-A859-3607B4A60D76}">
      <dsp:nvSpPr>
        <dsp:cNvPr id="0" name=""/>
        <dsp:cNvSpPr/>
      </dsp:nvSpPr>
      <dsp:spPr>
        <a:xfrm>
          <a:off x="4670340" y="109680"/>
          <a:ext cx="1270733" cy="1270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5612-5225-4D38-8F17-47EE9B5F88D6}">
      <dsp:nvSpPr>
        <dsp:cNvPr id="0" name=""/>
        <dsp:cNvSpPr/>
      </dsp:nvSpPr>
      <dsp:spPr>
        <a:xfrm>
          <a:off x="3435" y="69773"/>
          <a:ext cx="3349635" cy="8965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Supervision &amp; Communication</a:t>
          </a:r>
        </a:p>
      </dsp:txBody>
      <dsp:txXfrm>
        <a:off x="3435" y="69773"/>
        <a:ext cx="3349635" cy="896563"/>
      </dsp:txXfrm>
    </dsp:sp>
    <dsp:sp modelId="{D1B0316F-E954-4473-A369-9B7993391A5E}">
      <dsp:nvSpPr>
        <dsp:cNvPr id="0" name=""/>
        <dsp:cNvSpPr/>
      </dsp:nvSpPr>
      <dsp:spPr>
        <a:xfrm>
          <a:off x="3435" y="966336"/>
          <a:ext cx="3349635" cy="28057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LWDB staff and operations staff within the same organization shall have </a:t>
          </a:r>
          <a:r>
            <a:rPr lang="en-US" sz="2600" b="1" i="1" kern="1200" dirty="0"/>
            <a:t>separate</a:t>
          </a:r>
          <a:r>
            <a:rPr lang="en-US" sz="2600" kern="1200" dirty="0"/>
            <a:t> lines of reporting.</a:t>
          </a:r>
        </a:p>
      </dsp:txBody>
      <dsp:txXfrm>
        <a:off x="3435" y="966336"/>
        <a:ext cx="3349635" cy="2805733"/>
      </dsp:txXfrm>
    </dsp:sp>
    <dsp:sp modelId="{9168E74C-78DC-4B93-9C81-5092BB700F68}">
      <dsp:nvSpPr>
        <dsp:cNvPr id="0" name=""/>
        <dsp:cNvSpPr/>
      </dsp:nvSpPr>
      <dsp:spPr>
        <a:xfrm>
          <a:off x="3822020" y="69773"/>
          <a:ext cx="3349635" cy="8965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Decision Making	</a:t>
          </a:r>
        </a:p>
      </dsp:txBody>
      <dsp:txXfrm>
        <a:off x="3822020" y="69773"/>
        <a:ext cx="3349635" cy="896563"/>
      </dsp:txXfrm>
    </dsp:sp>
    <dsp:sp modelId="{744ED6D1-BCF7-4412-96D2-E76C3DA38770}">
      <dsp:nvSpPr>
        <dsp:cNvPr id="0" name=""/>
        <dsp:cNvSpPr/>
      </dsp:nvSpPr>
      <dsp:spPr>
        <a:xfrm>
          <a:off x="3822020" y="966336"/>
          <a:ext cx="3349635" cy="28057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Operations staff shall </a:t>
          </a:r>
          <a:r>
            <a:rPr lang="en-US" sz="2600" b="1" i="1" kern="1200" dirty="0"/>
            <a:t>not</a:t>
          </a:r>
          <a:r>
            <a:rPr lang="en-US" sz="2600" kern="1200" dirty="0"/>
            <a:t> be involved in the competitive procurement process.</a:t>
          </a:r>
        </a:p>
      </dsp:txBody>
      <dsp:txXfrm>
        <a:off x="3822020" y="966336"/>
        <a:ext cx="3349635" cy="2805733"/>
      </dsp:txXfrm>
    </dsp:sp>
    <dsp:sp modelId="{7BB03520-6E09-48FA-AE54-1896553DEC9C}">
      <dsp:nvSpPr>
        <dsp:cNvPr id="0" name=""/>
        <dsp:cNvSpPr/>
      </dsp:nvSpPr>
      <dsp:spPr>
        <a:xfrm>
          <a:off x="7640604" y="69773"/>
          <a:ext cx="3349635" cy="8965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Monitoring </a:t>
          </a:r>
        </a:p>
      </dsp:txBody>
      <dsp:txXfrm>
        <a:off x="7640604" y="69773"/>
        <a:ext cx="3349635" cy="896563"/>
      </dsp:txXfrm>
    </dsp:sp>
    <dsp:sp modelId="{99270C53-864A-40E8-AC35-5108E6854572}">
      <dsp:nvSpPr>
        <dsp:cNvPr id="0" name=""/>
        <dsp:cNvSpPr/>
      </dsp:nvSpPr>
      <dsp:spPr>
        <a:xfrm>
          <a:off x="7640604" y="966336"/>
          <a:ext cx="3349635" cy="28057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The staff who monitor contracts and compliance shall be </a:t>
          </a:r>
          <a:r>
            <a:rPr lang="en-US" sz="2600" b="1" i="1" kern="1200" dirty="0"/>
            <a:t>separate</a:t>
          </a:r>
          <a:r>
            <a:rPr lang="en-US" sz="2600" kern="1200" dirty="0"/>
            <a:t> from the staff who carry out those contracts.</a:t>
          </a:r>
        </a:p>
      </dsp:txBody>
      <dsp:txXfrm>
        <a:off x="7640604" y="966336"/>
        <a:ext cx="3349635" cy="28057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5AED-B2FC-45DB-BFF3-1F097C0BEACC}">
      <dsp:nvSpPr>
        <dsp:cNvPr id="0" name=""/>
        <dsp:cNvSpPr/>
      </dsp:nvSpPr>
      <dsp:spPr>
        <a:xfrm>
          <a:off x="0" y="0"/>
          <a:ext cx="100742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6FCA0-51D9-4DEC-B08D-D4632F6ACC2A}">
      <dsp:nvSpPr>
        <dsp:cNvPr id="0" name=""/>
        <dsp:cNvSpPr/>
      </dsp:nvSpPr>
      <dsp:spPr>
        <a:xfrm>
          <a:off x="0" y="0"/>
          <a:ext cx="10074275" cy="110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Wingdings" panose="05000000000000000000" pitchFamily="2" charset="2"/>
            <a:buNone/>
          </a:pPr>
          <a:r>
            <a:rPr lang="en-US" sz="2300" kern="1200" dirty="0"/>
            <a:t>According to WIOA, the CEO and LWDB can build their governance capacity by relying on a fiscal agent, paid staff, and required and recommended committees.</a:t>
          </a:r>
        </a:p>
      </dsp:txBody>
      <dsp:txXfrm>
        <a:off x="0" y="0"/>
        <a:ext cx="10074275" cy="1108075"/>
      </dsp:txXfrm>
    </dsp:sp>
    <dsp:sp modelId="{B15FC611-24E6-4972-824B-8D9A7BC481A3}">
      <dsp:nvSpPr>
        <dsp:cNvPr id="0" name=""/>
        <dsp:cNvSpPr/>
      </dsp:nvSpPr>
      <dsp:spPr>
        <a:xfrm>
          <a:off x="0" y="1108074"/>
          <a:ext cx="10074275" cy="0"/>
        </a:xfrm>
        <a:prstGeom prst="line">
          <a:avLst/>
        </a:prstGeom>
        <a:solidFill>
          <a:schemeClr val="accent2">
            <a:hueOff val="-2187020"/>
            <a:satOff val="-9722"/>
            <a:lumOff val="-2810"/>
            <a:alphaOff val="0"/>
          </a:schemeClr>
        </a:solidFill>
        <a:ln w="12700" cap="flat" cmpd="sng" algn="ctr">
          <a:solidFill>
            <a:schemeClr val="accent2">
              <a:hueOff val="-2187020"/>
              <a:satOff val="-9722"/>
              <a:lumOff val="-28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6E514-AF19-4BE8-B2CA-F58CC4172287}">
      <dsp:nvSpPr>
        <dsp:cNvPr id="0" name=""/>
        <dsp:cNvSpPr/>
      </dsp:nvSpPr>
      <dsp:spPr>
        <a:xfrm>
          <a:off x="0" y="1108075"/>
          <a:ext cx="10074275" cy="110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ClrTx/>
            <a:buSzTx/>
            <a:buFont typeface="Wingdings" panose="05000000000000000000" pitchFamily="2" charset="2"/>
            <a:buNone/>
          </a:pPr>
          <a:r>
            <a:rPr lang="en-US" sz="2300" kern="1200" dirty="0"/>
            <a:t>A </a:t>
          </a:r>
          <a:r>
            <a:rPr lang="en-US" sz="2300" b="1" kern="1200" dirty="0"/>
            <a:t>conflict of interest </a:t>
          </a:r>
          <a:r>
            <a:rPr lang="en-US" sz="2300" kern="1200" dirty="0"/>
            <a:t>occurs when an employee or volunteer has a personal or business interest that conflicts with their professional obligations or responsibilities.  </a:t>
          </a:r>
        </a:p>
      </dsp:txBody>
      <dsp:txXfrm>
        <a:off x="0" y="1108075"/>
        <a:ext cx="10074275" cy="1108075"/>
      </dsp:txXfrm>
    </dsp:sp>
    <dsp:sp modelId="{E97D19DD-8FDE-41F9-AF71-0208B07C6C42}">
      <dsp:nvSpPr>
        <dsp:cNvPr id="0" name=""/>
        <dsp:cNvSpPr/>
      </dsp:nvSpPr>
      <dsp:spPr>
        <a:xfrm>
          <a:off x="0" y="2216149"/>
          <a:ext cx="10074275" cy="0"/>
        </a:xfrm>
        <a:prstGeom prst="line">
          <a:avLst/>
        </a:prstGeom>
        <a:solidFill>
          <a:schemeClr val="accent2">
            <a:hueOff val="-4374040"/>
            <a:satOff val="-19444"/>
            <a:lumOff val="-5621"/>
            <a:alphaOff val="0"/>
          </a:schemeClr>
        </a:solidFill>
        <a:ln w="12700" cap="flat" cmpd="sng" algn="ctr">
          <a:solidFill>
            <a:schemeClr val="accent2">
              <a:hueOff val="-4374040"/>
              <a:satOff val="-19444"/>
              <a:lumOff val="-56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8CA56-249E-4490-A35A-0E8478C424CC}">
      <dsp:nvSpPr>
        <dsp:cNvPr id="0" name=""/>
        <dsp:cNvSpPr/>
      </dsp:nvSpPr>
      <dsp:spPr>
        <a:xfrm>
          <a:off x="0" y="2216150"/>
          <a:ext cx="10074275" cy="110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ClrTx/>
            <a:buSzTx/>
            <a:buFont typeface="Wingdings" panose="05000000000000000000" pitchFamily="2" charset="2"/>
            <a:buNone/>
          </a:pPr>
          <a:r>
            <a:rPr lang="en-US" sz="2300" kern="1200"/>
            <a:t>A firewall refers to the safeguards, outlined in a document, which ensure against improper activities and conflicts of interest. </a:t>
          </a:r>
          <a:endParaRPr lang="en-US" sz="2300" kern="1200" dirty="0"/>
        </a:p>
      </dsp:txBody>
      <dsp:txXfrm>
        <a:off x="0" y="2216150"/>
        <a:ext cx="10074275" cy="1108075"/>
      </dsp:txXfrm>
    </dsp:sp>
    <dsp:sp modelId="{3A4495E8-7A98-44FE-93CB-D6A3D5122E2B}">
      <dsp:nvSpPr>
        <dsp:cNvPr id="0" name=""/>
        <dsp:cNvSpPr/>
      </dsp:nvSpPr>
      <dsp:spPr>
        <a:xfrm>
          <a:off x="0" y="3324225"/>
          <a:ext cx="10074275" cy="0"/>
        </a:xfrm>
        <a:prstGeom prst="line">
          <a:avLst/>
        </a:prstGeom>
        <a:solidFill>
          <a:schemeClr val="accent2">
            <a:hueOff val="-6561060"/>
            <a:satOff val="-29166"/>
            <a:lumOff val="-8431"/>
            <a:alphaOff val="0"/>
          </a:schemeClr>
        </a:solidFill>
        <a:ln w="12700" cap="flat" cmpd="sng" algn="ctr">
          <a:solidFill>
            <a:schemeClr val="accent2">
              <a:hueOff val="-6561060"/>
              <a:satOff val="-29166"/>
              <a:lumOff val="-8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81E86-6C88-4911-9324-9353D8B21A44}">
      <dsp:nvSpPr>
        <dsp:cNvPr id="0" name=""/>
        <dsp:cNvSpPr/>
      </dsp:nvSpPr>
      <dsp:spPr>
        <a:xfrm>
          <a:off x="0" y="3324225"/>
          <a:ext cx="10074275" cy="110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These safeguards include </a:t>
          </a:r>
          <a:r>
            <a:rPr lang="en-US" sz="2300" b="1" kern="1200" dirty="0"/>
            <a:t>operational separations, </a:t>
          </a:r>
          <a:r>
            <a:rPr lang="en-US" sz="2300" kern="1200" dirty="0"/>
            <a:t>such as separate lines of reporting for LWDB staff and operations staff, as well as </a:t>
          </a:r>
          <a:r>
            <a:rPr lang="en-US" sz="2300" b="1" kern="1200" dirty="0"/>
            <a:t>physical separations, </a:t>
          </a:r>
          <a:r>
            <a:rPr lang="en-US" sz="2300" kern="1200" dirty="0"/>
            <a:t>such as separate physical locations and separate files. </a:t>
          </a:r>
        </a:p>
      </dsp:txBody>
      <dsp:txXfrm>
        <a:off x="0" y="3324225"/>
        <a:ext cx="10074275" cy="11080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6A9B9-B4FF-4AA3-BC06-EBDC95F8E704}"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785C-953A-4739-956B-C19B281C7EC2}" type="slidenum">
              <a:rPr lang="en-US" smtClean="0"/>
              <a:t>‹#›</a:t>
            </a:fld>
            <a:endParaRPr lang="en-US"/>
          </a:p>
        </p:txBody>
      </p:sp>
    </p:spTree>
    <p:extLst>
      <p:ext uri="{BB962C8B-B14F-4D97-AF65-F5344CB8AC3E}">
        <p14:creationId xmlns:p14="http://schemas.microsoft.com/office/powerpoint/2010/main" val="289497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pre-recorded webinar “The Local Workforce Development Board”!  This is Module 2 of the Local Governance Policy Training Series, offered through New Jersey Department of Labor’s partnership with the Garden State Employment and Training Association.</a:t>
            </a:r>
          </a:p>
        </p:txBody>
      </p:sp>
      <p:sp>
        <p:nvSpPr>
          <p:cNvPr id="4" name="Slide Number Placeholder 3"/>
          <p:cNvSpPr>
            <a:spLocks noGrp="1"/>
          </p:cNvSpPr>
          <p:nvPr>
            <p:ph type="sldNum" sz="quarter" idx="5"/>
          </p:nvPr>
        </p:nvSpPr>
        <p:spPr/>
        <p:txBody>
          <a:bodyPr/>
          <a:lstStyle/>
          <a:p>
            <a:fld id="{3780785C-953A-4739-956B-C19B281C7EC2}" type="slidenum">
              <a:rPr lang="en-US" smtClean="0"/>
              <a:t>1</a:t>
            </a:fld>
            <a:endParaRPr lang="en-US"/>
          </a:p>
        </p:txBody>
      </p:sp>
    </p:spTree>
    <p:extLst>
      <p:ext uri="{BB962C8B-B14F-4D97-AF65-F5344CB8AC3E}">
        <p14:creationId xmlns:p14="http://schemas.microsoft.com/office/powerpoint/2010/main" val="229550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Let’s briefly discuss the composition of the Local Workforce Development Board.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a:t>
            </a:r>
            <a:r>
              <a:rPr lang="en-US" sz="1200" dirty="0"/>
              <a:t>Chief Elected Official (CEO) receives nominations and appoints board members, following WIOA board member requirements.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Board membership has certain member requirements, including: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A majority of business representatives,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Organized labor representatives as well as community-based organization representatives,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Education representatives, and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Government partners.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For more details, see policy documents “SETC #2015‐01” and “NJWIN WD-PY21-6”, Appendix A. </a:t>
            </a:r>
          </a:p>
        </p:txBody>
      </p:sp>
      <p:sp>
        <p:nvSpPr>
          <p:cNvPr id="4" name="Slide Number Placeholder 3"/>
          <p:cNvSpPr>
            <a:spLocks noGrp="1"/>
          </p:cNvSpPr>
          <p:nvPr>
            <p:ph type="sldNum" sz="quarter" idx="5"/>
          </p:nvPr>
        </p:nvSpPr>
        <p:spPr/>
        <p:txBody>
          <a:bodyPr/>
          <a:lstStyle/>
          <a:p>
            <a:fld id="{3780785C-953A-4739-956B-C19B281C7EC2}" type="slidenum">
              <a:rPr lang="en-US" smtClean="0"/>
              <a:t>10</a:t>
            </a:fld>
            <a:endParaRPr lang="en-US"/>
          </a:p>
        </p:txBody>
      </p:sp>
    </p:spTree>
    <p:extLst>
      <p:ext uri="{BB962C8B-B14F-4D97-AF65-F5344CB8AC3E}">
        <p14:creationId xmlns:p14="http://schemas.microsoft.com/office/powerpoint/2010/main" val="6466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WIOA outlines three ways to build the CEO and LWDB’s capacity to carry out their governance responsibilities.  These three entities are:</a:t>
            </a:r>
          </a:p>
          <a:p>
            <a:pPr marL="628650" lvl="1" indent="-171450">
              <a:buFont typeface="Courier New" panose="02070309020205020404" pitchFamily="49" charset="0"/>
              <a:buChar char="o"/>
            </a:pPr>
            <a:r>
              <a:rPr lang="en-US" dirty="0"/>
              <a:t>Fiscal agent</a:t>
            </a:r>
          </a:p>
          <a:p>
            <a:pPr marL="628650" lvl="1" indent="-171450">
              <a:buFont typeface="Courier New" panose="02070309020205020404" pitchFamily="49" charset="0"/>
              <a:buChar char="o"/>
            </a:pPr>
            <a:r>
              <a:rPr lang="en-US" dirty="0"/>
              <a:t>LWDB paid staff</a:t>
            </a:r>
          </a:p>
          <a:p>
            <a:pPr marL="628650" lvl="1" indent="-171450">
              <a:buFont typeface="Courier New" panose="02070309020205020404" pitchFamily="49" charset="0"/>
              <a:buChar char="o"/>
            </a:pPr>
            <a:r>
              <a:rPr lang="en-US" dirty="0"/>
              <a:t>LWDB committee(s)</a:t>
            </a:r>
          </a:p>
          <a:p>
            <a:pPr marL="171450" indent="-171450">
              <a:buFont typeface="Wingdings" panose="05000000000000000000" pitchFamily="2" charset="2"/>
              <a:buChar char="§"/>
            </a:pPr>
            <a:r>
              <a:rPr lang="en-US" dirty="0"/>
              <a:t>Let’s look at these more closely…</a:t>
            </a:r>
          </a:p>
          <a:p>
            <a:endParaRPr lang="en-US" dirty="0"/>
          </a:p>
          <a:p>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11</a:t>
            </a:fld>
            <a:endParaRPr lang="en-US"/>
          </a:p>
        </p:txBody>
      </p:sp>
    </p:spTree>
    <p:extLst>
      <p:ext uri="{BB962C8B-B14F-4D97-AF65-F5344CB8AC3E}">
        <p14:creationId xmlns:p14="http://schemas.microsoft.com/office/powerpoint/2010/main" val="105607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The CEO is able to appoint a local fiscal agent, but the CEO is still ultimately liable for the use of public funds.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The basic role of the local fiscal agent is to carry out fiscal-related governance responsibilities.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Main responsibilities include:</a:t>
            </a:r>
          </a:p>
          <a:p>
            <a:pPr marL="628650" lvl="1" indent="-171450">
              <a:buFont typeface="Courier New" panose="02070309020205020404" pitchFamily="49" charset="0"/>
              <a:buChar char="o"/>
            </a:pPr>
            <a:r>
              <a:rPr lang="en-US" sz="1200" dirty="0">
                <a:effectLst/>
              </a:rPr>
              <a:t>Receive funds</a:t>
            </a:r>
          </a:p>
          <a:p>
            <a:pPr marL="628650" lvl="1" indent="-171450">
              <a:buFont typeface="Courier New" panose="02070309020205020404" pitchFamily="49" charset="0"/>
              <a:buChar char="o"/>
            </a:pPr>
            <a:r>
              <a:rPr lang="en-US" sz="1200" dirty="0">
                <a:effectLst/>
              </a:rPr>
              <a:t>Ensure sustained fiscal integrity and accountability </a:t>
            </a:r>
          </a:p>
          <a:p>
            <a:pPr marL="628650" lvl="1" indent="-171450">
              <a:buFont typeface="Courier New" panose="02070309020205020404" pitchFamily="49" charset="0"/>
              <a:buChar char="o"/>
            </a:pPr>
            <a:r>
              <a:rPr lang="en-US" sz="1200" dirty="0">
                <a:effectLst/>
              </a:rPr>
              <a:t>Respond to audit financial findings. </a:t>
            </a:r>
          </a:p>
          <a:p>
            <a:pPr marL="628650" lvl="1" indent="-171450">
              <a:buFont typeface="Courier New" panose="02070309020205020404" pitchFamily="49" charset="0"/>
              <a:buChar char="o"/>
            </a:pPr>
            <a:r>
              <a:rPr lang="en-US" sz="1200" dirty="0">
                <a:effectLst/>
              </a:rPr>
              <a:t>Maintain proper accounting records and adequate documentation. </a:t>
            </a:r>
          </a:p>
          <a:p>
            <a:pPr marL="628650" lvl="1" indent="-171450">
              <a:buFont typeface="Courier New" panose="02070309020205020404" pitchFamily="49" charset="0"/>
              <a:buChar char="o"/>
            </a:pPr>
            <a:r>
              <a:rPr lang="en-US" sz="1200" dirty="0">
                <a:effectLst/>
              </a:rPr>
              <a:t>Prepare financial reports. </a:t>
            </a:r>
          </a:p>
          <a:p>
            <a:pPr marL="628650" lvl="1" indent="-171450">
              <a:buFont typeface="Courier New" panose="02070309020205020404" pitchFamily="49" charset="0"/>
              <a:buChar char="o"/>
            </a:pPr>
            <a:r>
              <a:rPr lang="en-US" sz="1200" dirty="0">
                <a:effectLst/>
              </a:rPr>
              <a:t>Provide technical assistance to subrecipients regarding fiscal issues.</a:t>
            </a:r>
          </a:p>
          <a:p>
            <a:pPr marL="628650" lvl="1" indent="-171450">
              <a:buFont typeface="Courier New" panose="02070309020205020404" pitchFamily="49" charset="0"/>
              <a:buChar char="o"/>
            </a:pPr>
            <a:r>
              <a:rPr lang="en-US" sz="1200" i="1" dirty="0">
                <a:effectLst/>
              </a:rPr>
              <a:t>Other tasks as assigned</a:t>
            </a:r>
          </a:p>
        </p:txBody>
      </p:sp>
      <p:sp>
        <p:nvSpPr>
          <p:cNvPr id="4" name="Slide Number Placeholder 3"/>
          <p:cNvSpPr>
            <a:spLocks noGrp="1"/>
          </p:cNvSpPr>
          <p:nvPr>
            <p:ph type="sldNum" sz="quarter" idx="5"/>
          </p:nvPr>
        </p:nvSpPr>
        <p:spPr/>
        <p:txBody>
          <a:bodyPr/>
          <a:lstStyle/>
          <a:p>
            <a:fld id="{3780785C-953A-4739-956B-C19B281C7EC2}" type="slidenum">
              <a:rPr lang="en-US" smtClean="0"/>
              <a:t>12</a:t>
            </a:fld>
            <a:endParaRPr lang="en-US"/>
          </a:p>
        </p:txBody>
      </p:sp>
    </p:spTree>
    <p:extLst>
      <p:ext uri="{BB962C8B-B14F-4D97-AF65-F5344CB8AC3E}">
        <p14:creationId xmlns:p14="http://schemas.microsoft.com/office/powerpoint/2010/main" val="326921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LWDBs can hire a director or other paid staff to help carry out governance responsibilities.  WIOA guidance for these paid staff simply specify salary limitations, the need to have clear qualifications for the position(s), and the responsibilities needing to pertain to governance.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The role can be described as, “Assist as needed in carrying out the LWDB functions.”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Responsibilities may include the following:</a:t>
            </a:r>
          </a:p>
          <a:p>
            <a:pPr marL="628650" lvl="1" indent="-171450">
              <a:buFont typeface="Courier New" panose="02070309020205020404" pitchFamily="49" charset="0"/>
              <a:buChar char="o"/>
            </a:pPr>
            <a:r>
              <a:rPr lang="en-US" sz="1200" i="0" dirty="0"/>
              <a:t>Build community relations </a:t>
            </a:r>
          </a:p>
          <a:p>
            <a:pPr marL="628650" lvl="1" indent="-171450">
              <a:buFont typeface="Courier New" panose="02070309020205020404" pitchFamily="49" charset="0"/>
              <a:buChar char="o"/>
            </a:pPr>
            <a:r>
              <a:rPr lang="en-US" sz="1200" i="0" dirty="0"/>
              <a:t>Oversee development of local plans and annual budgets</a:t>
            </a:r>
          </a:p>
          <a:p>
            <a:pPr marL="628650" lvl="1" indent="-171450">
              <a:buFont typeface="Courier New" panose="02070309020205020404" pitchFamily="49" charset="0"/>
              <a:buChar char="o"/>
            </a:pPr>
            <a:r>
              <a:rPr lang="en-US" sz="1200" i="0" dirty="0"/>
              <a:t>Oversee competitive procurement and partnership development for the One Stop</a:t>
            </a:r>
          </a:p>
          <a:p>
            <a:pPr marL="628650" lvl="1" indent="-171450">
              <a:buFont typeface="Courier New" panose="02070309020205020404" pitchFamily="49" charset="0"/>
              <a:buChar char="o"/>
            </a:pPr>
            <a:r>
              <a:rPr lang="en-US" sz="1200" i="0" dirty="0"/>
              <a:t>Develop measurements of success for WIOA-funded programs</a:t>
            </a:r>
          </a:p>
          <a:p>
            <a:pPr marL="628650" lvl="1" indent="-171450">
              <a:buFont typeface="Courier New" panose="02070309020205020404" pitchFamily="49" charset="0"/>
              <a:buChar char="o"/>
            </a:pPr>
            <a:r>
              <a:rPr lang="en-US" sz="1200" i="0" dirty="0"/>
              <a:t>Monitor and track service and performance goals and outcomes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An example of a director is: “Rachel is hired as an executive director of a LWDB. Her main role is to provide leadership, guidance and technical expertise to the LWDB. She is responsible to the chairperson, and reports to the CEO.” </a:t>
            </a:r>
          </a:p>
        </p:txBody>
      </p:sp>
      <p:sp>
        <p:nvSpPr>
          <p:cNvPr id="4" name="Slide Number Placeholder 3"/>
          <p:cNvSpPr>
            <a:spLocks noGrp="1"/>
          </p:cNvSpPr>
          <p:nvPr>
            <p:ph type="sldNum" sz="quarter" idx="5"/>
          </p:nvPr>
        </p:nvSpPr>
        <p:spPr/>
        <p:txBody>
          <a:bodyPr/>
          <a:lstStyle/>
          <a:p>
            <a:fld id="{3780785C-953A-4739-956B-C19B281C7EC2}" type="slidenum">
              <a:rPr lang="en-US" smtClean="0"/>
              <a:t>13</a:t>
            </a:fld>
            <a:endParaRPr lang="en-US"/>
          </a:p>
        </p:txBody>
      </p:sp>
    </p:spTree>
    <p:extLst>
      <p:ext uri="{BB962C8B-B14F-4D97-AF65-F5344CB8AC3E}">
        <p14:creationId xmlns:p14="http://schemas.microsoft.com/office/powerpoint/2010/main" val="282372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LWDB establish standing committees.  Some are required, and some are optional.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role of these committees is to 1) provide information and 2) assist the LWDB in carrying out its responsibilities, as it pertains to the committee’s focus.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Responsibilities of committees include supporting:</a:t>
            </a:r>
          </a:p>
          <a:p>
            <a:pPr marL="628650" lvl="1" indent="-171450">
              <a:buFont typeface="Courier New" panose="02070309020205020404" pitchFamily="49" charset="0"/>
              <a:buChar char="o"/>
            </a:pPr>
            <a:r>
              <a:rPr lang="en-US" sz="1200" i="0" dirty="0"/>
              <a:t>Plan and budget development </a:t>
            </a:r>
          </a:p>
          <a:p>
            <a:pPr marL="628650" lvl="1" indent="-171450">
              <a:buFont typeface="Courier New" panose="02070309020205020404" pitchFamily="49" charset="0"/>
              <a:buChar char="o"/>
            </a:pPr>
            <a:r>
              <a:rPr lang="en-US" sz="1200" i="0" dirty="0"/>
              <a:t>Development of program strategies and RFPs</a:t>
            </a:r>
          </a:p>
          <a:p>
            <a:pPr marL="628650" lvl="1" indent="-171450">
              <a:buFont typeface="Courier New" panose="02070309020205020404" pitchFamily="49" charset="0"/>
              <a:buChar char="o"/>
            </a:pPr>
            <a:r>
              <a:rPr lang="en-US" sz="1200" i="0" dirty="0"/>
              <a:t>Competitive procurement processes</a:t>
            </a:r>
          </a:p>
          <a:p>
            <a:pPr marL="628650" lvl="1" indent="-171450">
              <a:buFont typeface="Courier New" panose="02070309020205020404" pitchFamily="49" charset="0"/>
              <a:buChar char="o"/>
            </a:pPr>
            <a:r>
              <a:rPr lang="en-US" sz="1200" i="0" dirty="0"/>
              <a:t>Programmatic and fiscal monitoring</a:t>
            </a:r>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14</a:t>
            </a:fld>
            <a:endParaRPr lang="en-US"/>
          </a:p>
        </p:txBody>
      </p:sp>
    </p:spTree>
    <p:extLst>
      <p:ext uri="{BB962C8B-B14F-4D97-AF65-F5344CB8AC3E}">
        <p14:creationId xmlns:p14="http://schemas.microsoft.com/office/powerpoint/2010/main" val="159427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Let’s discuss some other considerations related to LWDB committees!</a:t>
            </a:r>
          </a:p>
          <a:p>
            <a:pPr marL="171450" indent="-171450">
              <a:buFont typeface="Wingdings" panose="05000000000000000000" pitchFamily="2" charset="2"/>
              <a:buChar char="§"/>
            </a:pPr>
            <a:r>
              <a:rPr lang="en-US" dirty="0"/>
              <a:t>A member of the LWDB must chair standing committees.  Other required members are individuals who 1) are not members of the LWDB, but 2) who have relevant experience and expertise.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Each committee has a different focus – indeed, they should each craft their own mission statement.</a:t>
            </a:r>
          </a:p>
          <a:p>
            <a:pPr marL="171450" indent="-171450">
              <a:buFont typeface="Wingdings" panose="05000000000000000000" pitchFamily="2" charset="2"/>
              <a:buChar char="§"/>
            </a:pPr>
            <a:r>
              <a:rPr lang="en-US" dirty="0"/>
              <a:t>Committees are beneficial because they expand available expertise, and include more perspectives and stakeholders.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So, what types of committees should your LWDB have? </a:t>
            </a:r>
          </a:p>
        </p:txBody>
      </p:sp>
      <p:sp>
        <p:nvSpPr>
          <p:cNvPr id="4" name="Slide Number Placeholder 3"/>
          <p:cNvSpPr>
            <a:spLocks noGrp="1"/>
          </p:cNvSpPr>
          <p:nvPr>
            <p:ph type="sldNum" sz="quarter" idx="5"/>
          </p:nvPr>
        </p:nvSpPr>
        <p:spPr/>
        <p:txBody>
          <a:bodyPr/>
          <a:lstStyle/>
          <a:p>
            <a:fld id="{3780785C-953A-4739-956B-C19B281C7EC2}" type="slidenum">
              <a:rPr lang="en-US" smtClean="0"/>
              <a:t>15</a:t>
            </a:fld>
            <a:endParaRPr lang="en-US"/>
          </a:p>
        </p:txBody>
      </p:sp>
    </p:spTree>
    <p:extLst>
      <p:ext uri="{BB962C8B-B14F-4D97-AF65-F5344CB8AC3E}">
        <p14:creationId xmlns:p14="http://schemas.microsoft.com/office/powerpoint/2010/main" val="265731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 New Jersey, there are required committees as well as optional ones.</a:t>
            </a:r>
          </a:p>
          <a:p>
            <a:pPr marL="171450" indent="-171450">
              <a:buFont typeface="Wingdings" panose="05000000000000000000" pitchFamily="2" charset="2"/>
              <a:buChar char="§"/>
            </a:pPr>
            <a:r>
              <a:rPr lang="en-US" dirty="0"/>
              <a:t>The required ones are:</a:t>
            </a:r>
          </a:p>
          <a:p>
            <a:pPr marL="628650" lvl="1" indent="-171450">
              <a:buFont typeface="Courier New" panose="02070309020205020404" pitchFamily="49" charset="0"/>
              <a:buChar char="o"/>
            </a:pPr>
            <a:r>
              <a:rPr lang="en-US" dirty="0"/>
              <a:t>Youth Council</a:t>
            </a:r>
          </a:p>
          <a:p>
            <a:pPr marL="628650" lvl="1" indent="-171450">
              <a:buFont typeface="Courier New" panose="02070309020205020404" pitchFamily="49" charset="0"/>
              <a:buChar char="o"/>
            </a:pPr>
            <a:r>
              <a:rPr lang="en-US" dirty="0"/>
              <a:t>Disability Committee</a:t>
            </a:r>
          </a:p>
          <a:p>
            <a:pPr marL="628650" lvl="1" indent="-171450">
              <a:buFont typeface="Courier New" panose="02070309020205020404" pitchFamily="49" charset="0"/>
              <a:buChar char="o"/>
            </a:pPr>
            <a:r>
              <a:rPr lang="en-US" dirty="0"/>
              <a:t>One Stop Committee</a:t>
            </a:r>
          </a:p>
          <a:p>
            <a:pPr marL="628650" lvl="1" indent="-171450">
              <a:buFont typeface="Courier New" panose="02070309020205020404" pitchFamily="49" charset="0"/>
              <a:buChar char="o"/>
            </a:pPr>
            <a:r>
              <a:rPr lang="en-US" dirty="0"/>
              <a:t>Literacy Committee</a:t>
            </a:r>
          </a:p>
          <a:p>
            <a:pPr marL="628650" lvl="1" indent="-171450">
              <a:buFont typeface="Courier New" panose="02070309020205020404" pitchFamily="49" charset="0"/>
              <a:buChar char="o"/>
            </a:pPr>
            <a:r>
              <a:rPr lang="en-US" dirty="0"/>
              <a:t>Fiscal Committee </a:t>
            </a:r>
            <a:r>
              <a:rPr lang="en-US" i="1" dirty="0"/>
              <a:t>(may be part of Executive Committee)</a:t>
            </a:r>
          </a:p>
          <a:p>
            <a:pPr marL="171450" lvl="0" indent="-171450">
              <a:buFont typeface="Wingdings" panose="05000000000000000000" pitchFamily="2" charset="2"/>
              <a:buChar char="§"/>
            </a:pPr>
            <a:r>
              <a:rPr lang="en-US" i="0" dirty="0"/>
              <a:t>The optional committees are:</a:t>
            </a:r>
          </a:p>
          <a:p>
            <a:pPr marL="628650" lvl="1" indent="-171450">
              <a:buFont typeface="Courier New" panose="02070309020205020404" pitchFamily="49" charset="0"/>
              <a:buChar char="o"/>
            </a:pPr>
            <a:r>
              <a:rPr lang="en-US" dirty="0"/>
              <a:t>Executive Committee </a:t>
            </a:r>
            <a:r>
              <a:rPr lang="en-US" i="1" dirty="0"/>
              <a:t>(recommended)</a:t>
            </a:r>
          </a:p>
          <a:p>
            <a:pPr marL="628650" lvl="1" indent="-171450">
              <a:buFont typeface="Courier New" panose="02070309020205020404" pitchFamily="49" charset="0"/>
              <a:buChar char="o"/>
            </a:pPr>
            <a:r>
              <a:rPr lang="en-US" dirty="0"/>
              <a:t>Business Services Committee</a:t>
            </a:r>
          </a:p>
          <a:p>
            <a:pPr marL="628650" lvl="1" indent="-171450">
              <a:buFont typeface="Courier New" panose="02070309020205020404" pitchFamily="49" charset="0"/>
              <a:buChar char="o"/>
            </a:pPr>
            <a:r>
              <a:rPr lang="en-US" dirty="0"/>
              <a:t>Outreach Committee</a:t>
            </a:r>
          </a:p>
          <a:p>
            <a:pPr marL="628650" lvl="1" indent="-171450">
              <a:buFont typeface="Courier New" panose="02070309020205020404" pitchFamily="49" charset="0"/>
              <a:buChar char="o"/>
            </a:pPr>
            <a:r>
              <a:rPr lang="en-US" dirty="0"/>
              <a:t>Planning Committee, sometimes called the Local Plan Development Committee</a:t>
            </a:r>
          </a:p>
          <a:p>
            <a:pPr marL="628650" lvl="1" indent="-171450">
              <a:buFont typeface="Courier New" panose="02070309020205020404" pitchFamily="49" charset="0"/>
              <a:buChar char="o"/>
            </a:pPr>
            <a:r>
              <a:rPr lang="en-US" dirty="0"/>
              <a:t>Operations Committee (comprised of both procured and non-procured partners in the One Stop system)</a:t>
            </a:r>
          </a:p>
          <a:p>
            <a:pPr marL="171450" lvl="0" indent="-171450">
              <a:buFont typeface="Wingdings" panose="05000000000000000000" pitchFamily="2" charset="2"/>
              <a:buChar char="§"/>
            </a:pPr>
            <a:r>
              <a:rPr lang="en-US" dirty="0"/>
              <a:t>For more details about LWDB committees in New Jersey, please see pages 11-14 of policy document </a:t>
            </a:r>
            <a:r>
              <a:rPr lang="en-US" sz="1200" dirty="0"/>
              <a:t>“NJWIN WD-PY21-6”. </a:t>
            </a:r>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16</a:t>
            </a:fld>
            <a:endParaRPr lang="en-US"/>
          </a:p>
        </p:txBody>
      </p:sp>
    </p:spTree>
    <p:extLst>
      <p:ext uri="{BB962C8B-B14F-4D97-AF65-F5344CB8AC3E}">
        <p14:creationId xmlns:p14="http://schemas.microsoft.com/office/powerpoint/2010/main" val="28074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At this point, for </a:t>
            </a:r>
            <a:r>
              <a:rPr lang="en-US" sz="1200" b="1" dirty="0"/>
              <a:t>Part 1: Focus and Structure of the LWDB, </a:t>
            </a:r>
            <a:r>
              <a:rPr lang="en-US" sz="1200" dirty="0"/>
              <a:t>you can either pause the training and respond to the reflection prompts, or you can complete the training and then go through all reflection prompts afterward. </a:t>
            </a:r>
          </a:p>
        </p:txBody>
      </p:sp>
      <p:sp>
        <p:nvSpPr>
          <p:cNvPr id="4" name="Slide Number Placeholder 3"/>
          <p:cNvSpPr>
            <a:spLocks noGrp="1"/>
          </p:cNvSpPr>
          <p:nvPr>
            <p:ph type="sldNum" sz="quarter" idx="5"/>
          </p:nvPr>
        </p:nvSpPr>
        <p:spPr/>
        <p:txBody>
          <a:bodyPr/>
          <a:lstStyle/>
          <a:p>
            <a:fld id="{3780785C-953A-4739-956B-C19B281C7EC2}" type="slidenum">
              <a:rPr lang="en-US" smtClean="0"/>
              <a:t>17</a:t>
            </a:fld>
            <a:endParaRPr lang="en-US" dirty="0"/>
          </a:p>
        </p:txBody>
      </p:sp>
    </p:spTree>
    <p:extLst>
      <p:ext uri="{BB962C8B-B14F-4D97-AF65-F5344CB8AC3E}">
        <p14:creationId xmlns:p14="http://schemas.microsoft.com/office/powerpoint/2010/main" val="3102525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second section is about avoiding conflicts of interest by setting up growth-oriented structures. </a:t>
            </a:r>
          </a:p>
        </p:txBody>
      </p:sp>
      <p:sp>
        <p:nvSpPr>
          <p:cNvPr id="4" name="Slide Number Placeholder 3"/>
          <p:cNvSpPr>
            <a:spLocks noGrp="1"/>
          </p:cNvSpPr>
          <p:nvPr>
            <p:ph type="sldNum" sz="quarter" idx="5"/>
          </p:nvPr>
        </p:nvSpPr>
        <p:spPr/>
        <p:txBody>
          <a:bodyPr/>
          <a:lstStyle/>
          <a:p>
            <a:fld id="{3780785C-953A-4739-956B-C19B281C7EC2}" type="slidenum">
              <a:rPr lang="en-US" smtClean="0"/>
              <a:t>18</a:t>
            </a:fld>
            <a:endParaRPr lang="en-US"/>
          </a:p>
        </p:txBody>
      </p:sp>
    </p:spTree>
    <p:extLst>
      <p:ext uri="{BB962C8B-B14F-4D97-AF65-F5344CB8AC3E}">
        <p14:creationId xmlns:p14="http://schemas.microsoft.com/office/powerpoint/2010/main" val="253173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100" dirty="0">
                <a:latin typeface="+mn-lt"/>
              </a:rPr>
              <a:t>As we approach the topic of avoiding conflict of interest, it’s important to emphasize a few guiding principles:</a:t>
            </a:r>
          </a:p>
          <a:p>
            <a:pPr marL="628650" lvl="1" indent="-171450">
              <a:buFont typeface="Courier New" panose="02070309020205020404" pitchFamily="49" charset="0"/>
              <a:buChar char="o"/>
            </a:pPr>
            <a:r>
              <a:rPr lang="en-US" sz="1100" b="1" dirty="0">
                <a:latin typeface="+mn-lt"/>
              </a:rPr>
              <a:t>All governance should be within the capacity of the LWDB. Therefore, build LWDB capacity, following WIOA-prescribed structure. </a:t>
            </a:r>
          </a:p>
          <a:p>
            <a:pPr marL="1085850" lvl="2" indent="-171450">
              <a:buFont typeface="Arial" panose="020B0604020202020204" pitchFamily="34" charset="0"/>
              <a:buChar char="•"/>
            </a:pPr>
            <a:r>
              <a:rPr lang="en-US" sz="1100" dirty="0">
                <a:latin typeface="+mn-lt"/>
              </a:rPr>
              <a:t>Building capacity may mean hiring staff, enacting agreements, clarifying responsibilities, etc. </a:t>
            </a:r>
          </a:p>
          <a:p>
            <a:pPr marL="1085850" lvl="2" indent="-171450">
              <a:buFont typeface="Arial" panose="020B0604020202020204" pitchFamily="34" charset="0"/>
              <a:buChar char="•"/>
            </a:pPr>
            <a:r>
              <a:rPr lang="en-US" sz="1100" dirty="0">
                <a:latin typeface="+mn-lt"/>
              </a:rPr>
              <a:t>Even if your LWDB is not there now, work toward building its capacity, so it can perform all its governance responsibilities. </a:t>
            </a:r>
          </a:p>
          <a:p>
            <a:pPr marL="628650" lvl="1" indent="-171450">
              <a:buFont typeface="Courier New" panose="02070309020205020404" pitchFamily="49" charset="0"/>
              <a:buChar char="o"/>
            </a:pPr>
            <a:r>
              <a:rPr lang="en-US" sz="1100" b="1" dirty="0">
                <a:latin typeface="+mn-lt"/>
              </a:rPr>
              <a:t>Avoid conflict of interest primarily through this structure.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It is legal, but not ideal, to outsource procurement or use consultants for governance responsibilities.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Evaluate what you are doing and how it can be changed to better align with WIOA policy.  That way, you can better meet the needs of both candidates and employers. </a:t>
            </a:r>
          </a:p>
        </p:txBody>
      </p:sp>
      <p:sp>
        <p:nvSpPr>
          <p:cNvPr id="4" name="Slide Number Placeholder 3"/>
          <p:cNvSpPr>
            <a:spLocks noGrp="1"/>
          </p:cNvSpPr>
          <p:nvPr>
            <p:ph type="sldNum" sz="quarter" idx="5"/>
          </p:nvPr>
        </p:nvSpPr>
        <p:spPr/>
        <p:txBody>
          <a:bodyPr/>
          <a:lstStyle/>
          <a:p>
            <a:fld id="{3780785C-953A-4739-956B-C19B281C7EC2}" type="slidenum">
              <a:rPr lang="en-US" smtClean="0"/>
              <a:t>19</a:t>
            </a:fld>
            <a:endParaRPr lang="en-US"/>
          </a:p>
        </p:txBody>
      </p:sp>
    </p:spTree>
    <p:extLst>
      <p:ext uri="{BB962C8B-B14F-4D97-AF65-F5344CB8AC3E}">
        <p14:creationId xmlns:p14="http://schemas.microsoft.com/office/powerpoint/2010/main" val="145493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a:latin typeface="+mn-lt"/>
              </a:rPr>
              <a:t>As you can see, there are five pre-recorded modules in this training series.  Module 3 is divided into </a:t>
            </a:r>
            <a:r>
              <a:rPr lang="en-US" sz="1200">
                <a:latin typeface="+mn-lt"/>
              </a:rPr>
              <a:t>three sub-modules. </a:t>
            </a:r>
            <a:endParaRPr lang="en-US" sz="1200" dirty="0">
              <a:latin typeface="+mn-lt"/>
            </a:endParaRPr>
          </a:p>
          <a:p>
            <a:pPr marL="171450" indent="-171450">
              <a:buFont typeface="Wingdings" panose="05000000000000000000" pitchFamily="2" charset="2"/>
              <a:buChar char="§"/>
            </a:pPr>
            <a:r>
              <a:rPr lang="en-US" sz="1200" dirty="0">
                <a:latin typeface="+mn-lt"/>
              </a:rPr>
              <a:t>We are in Module 2: The Local Workforce Development Board. </a:t>
            </a:r>
          </a:p>
          <a:p>
            <a:pPr marL="171450" indent="-171450">
              <a:buFont typeface="Wingdings" panose="05000000000000000000" pitchFamily="2" charset="2"/>
              <a:buChar char="§"/>
            </a:pPr>
            <a:r>
              <a:rPr lang="en-US" sz="1200" dirty="0">
                <a:latin typeface="+mn-lt"/>
              </a:rPr>
              <a:t>If you have not had the opportunity to participate in the first module, it is highly recommended that you do so, preferably before continuing with this module. </a:t>
            </a:r>
          </a:p>
        </p:txBody>
      </p:sp>
      <p:sp>
        <p:nvSpPr>
          <p:cNvPr id="4" name="Slide Number Placeholder 3"/>
          <p:cNvSpPr>
            <a:spLocks noGrp="1"/>
          </p:cNvSpPr>
          <p:nvPr>
            <p:ph type="sldNum" sz="quarter" idx="5"/>
          </p:nvPr>
        </p:nvSpPr>
        <p:spPr/>
        <p:txBody>
          <a:bodyPr/>
          <a:lstStyle/>
          <a:p>
            <a:fld id="{3780785C-953A-4739-956B-C19B281C7EC2}" type="slidenum">
              <a:rPr lang="en-US" smtClean="0"/>
              <a:t>2</a:t>
            </a:fld>
            <a:endParaRPr lang="en-US" dirty="0"/>
          </a:p>
        </p:txBody>
      </p:sp>
    </p:spTree>
    <p:extLst>
      <p:ext uri="{BB962C8B-B14F-4D97-AF65-F5344CB8AC3E}">
        <p14:creationId xmlns:p14="http://schemas.microsoft.com/office/powerpoint/2010/main" val="150907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Let’s define a “conflict of interest.”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 </a:t>
            </a:r>
            <a:r>
              <a:rPr lang="en-US" b="1" dirty="0"/>
              <a:t>conflict of interest </a:t>
            </a:r>
            <a:r>
              <a:rPr lang="en-US" dirty="0"/>
              <a:t>occurs when an employee or volunteer has a personal or business interest that conflicts with their professional obligations or responsibilities.  A conflict of interest can be categorized as either a </a:t>
            </a:r>
            <a:r>
              <a:rPr lang="en-US" b="1" i="0" dirty="0"/>
              <a:t>conflict in fact </a:t>
            </a:r>
            <a:r>
              <a:rPr lang="en-US" dirty="0"/>
              <a:t>or a </a:t>
            </a:r>
            <a:r>
              <a:rPr lang="en-US" b="1" dirty="0"/>
              <a:t>conflict in appearance</a:t>
            </a:r>
            <a:r>
              <a:rPr lang="en-US" dirty="0"/>
              <a:t>.</a:t>
            </a:r>
          </a:p>
        </p:txBody>
      </p:sp>
      <p:sp>
        <p:nvSpPr>
          <p:cNvPr id="4" name="Slide Number Placeholder 3"/>
          <p:cNvSpPr>
            <a:spLocks noGrp="1"/>
          </p:cNvSpPr>
          <p:nvPr>
            <p:ph type="sldNum" sz="quarter" idx="5"/>
          </p:nvPr>
        </p:nvSpPr>
        <p:spPr/>
        <p:txBody>
          <a:bodyPr/>
          <a:lstStyle/>
          <a:p>
            <a:fld id="{3780785C-953A-4739-956B-C19B281C7EC2}" type="slidenum">
              <a:rPr lang="en-US" smtClean="0"/>
              <a:t>20</a:t>
            </a:fld>
            <a:endParaRPr lang="en-US"/>
          </a:p>
        </p:txBody>
      </p:sp>
    </p:spTree>
    <p:extLst>
      <p:ext uri="{BB962C8B-B14F-4D97-AF65-F5344CB8AC3E}">
        <p14:creationId xmlns:p14="http://schemas.microsoft.com/office/powerpoint/2010/main" val="1975583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t>Conflict in fact.  </a:t>
            </a:r>
            <a:r>
              <a:rPr lang="en-US" dirty="0"/>
              <a:t>This is when the person is responsible for decisions, approval, or recommendations concerning family, spouse, employer, or other financial or biased relationship.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t>Conflict in appearance.  </a:t>
            </a:r>
            <a:r>
              <a:rPr lang="en-US" dirty="0"/>
              <a:t>Taking actions that create an appearance of private gain, special treatment, subjectivity, informality, or other impropriety affecting the public’s confidence.</a:t>
            </a:r>
          </a:p>
        </p:txBody>
      </p:sp>
      <p:sp>
        <p:nvSpPr>
          <p:cNvPr id="4" name="Slide Number Placeholder 3"/>
          <p:cNvSpPr>
            <a:spLocks noGrp="1"/>
          </p:cNvSpPr>
          <p:nvPr>
            <p:ph type="sldNum" sz="quarter" idx="5"/>
          </p:nvPr>
        </p:nvSpPr>
        <p:spPr/>
        <p:txBody>
          <a:bodyPr/>
          <a:lstStyle/>
          <a:p>
            <a:fld id="{3780785C-953A-4739-956B-C19B281C7EC2}" type="slidenum">
              <a:rPr lang="en-US" smtClean="0"/>
              <a:t>21</a:t>
            </a:fld>
            <a:endParaRPr lang="en-US"/>
          </a:p>
        </p:txBody>
      </p:sp>
    </p:spTree>
    <p:extLst>
      <p:ext uri="{BB962C8B-B14F-4D97-AF65-F5344CB8AC3E}">
        <p14:creationId xmlns:p14="http://schemas.microsoft.com/office/powerpoint/2010/main" val="31708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0" dirty="0"/>
              <a:t>Let’s look at an example of a conflict of interest.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0" dirty="0"/>
              <a:t>A certain board member owns properties, including the building that is under consideration for the One-Stop Center of that county.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1" dirty="0"/>
              <a:t>All board members should issue disclosures upfront, before appointments begin. This person should first make the board aware of this relationship to the building. Then the board member needs to be recused from decision-making and discussion about which building to use. This is a conflict in fact, since this board member has a financial relationship through ownership of the building. </a:t>
            </a:r>
          </a:p>
        </p:txBody>
      </p:sp>
      <p:sp>
        <p:nvSpPr>
          <p:cNvPr id="4" name="Slide Number Placeholder 3"/>
          <p:cNvSpPr>
            <a:spLocks noGrp="1"/>
          </p:cNvSpPr>
          <p:nvPr>
            <p:ph type="sldNum" sz="quarter" idx="5"/>
          </p:nvPr>
        </p:nvSpPr>
        <p:spPr/>
        <p:txBody>
          <a:bodyPr/>
          <a:lstStyle/>
          <a:p>
            <a:fld id="{3780785C-953A-4739-956B-C19B281C7EC2}" type="slidenum">
              <a:rPr lang="en-US" smtClean="0"/>
              <a:t>22</a:t>
            </a:fld>
            <a:endParaRPr lang="en-US"/>
          </a:p>
        </p:txBody>
      </p:sp>
    </p:spTree>
    <p:extLst>
      <p:ext uri="{BB962C8B-B14F-4D97-AF65-F5344CB8AC3E}">
        <p14:creationId xmlns:p14="http://schemas.microsoft.com/office/powerpoint/2010/main" val="76154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0" dirty="0"/>
              <a:t>Here’s another example.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0" dirty="0"/>
              <a:t>The One-Stop Operator of a county is up for renewal.  A certain board member is known to be a close friend of the director of the One-Stop Center.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1" dirty="0"/>
              <a:t>This is a conflict in appearance.  Other applicants for the RFP, as well as the public, who know about the relationship, may wonder if this director, and their organization, may be favored for selection.  The board member should disclose the relationship.  If the board has questions of how to handle this, they should take this to the appropriate authority for guidance. </a:t>
            </a:r>
          </a:p>
        </p:txBody>
      </p:sp>
      <p:sp>
        <p:nvSpPr>
          <p:cNvPr id="4" name="Slide Number Placeholder 3"/>
          <p:cNvSpPr>
            <a:spLocks noGrp="1"/>
          </p:cNvSpPr>
          <p:nvPr>
            <p:ph type="sldNum" sz="quarter" idx="5"/>
          </p:nvPr>
        </p:nvSpPr>
        <p:spPr/>
        <p:txBody>
          <a:bodyPr/>
          <a:lstStyle/>
          <a:p>
            <a:fld id="{3780785C-953A-4739-956B-C19B281C7EC2}" type="slidenum">
              <a:rPr lang="en-US" smtClean="0"/>
              <a:t>23</a:t>
            </a:fld>
            <a:endParaRPr lang="en-US"/>
          </a:p>
        </p:txBody>
      </p:sp>
    </p:spTree>
    <p:extLst>
      <p:ext uri="{BB962C8B-B14F-4D97-AF65-F5344CB8AC3E}">
        <p14:creationId xmlns:p14="http://schemas.microsoft.com/office/powerpoint/2010/main" val="3518690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 IT, a </a:t>
            </a:r>
            <a:r>
              <a:rPr lang="en-US" b="0" dirty="0"/>
              <a:t>firewall </a:t>
            </a:r>
            <a:r>
              <a:rPr lang="en-US" dirty="0"/>
              <a:t>is a network security system.  It monitors and controls ingoing and outgoing communication, following security rules to allow or block traffic. </a:t>
            </a:r>
          </a:p>
          <a:p>
            <a:pPr marL="171450" indent="-171450">
              <a:buFont typeface="Wingdings" panose="05000000000000000000" pitchFamily="2" charset="2"/>
              <a:buChar char="§"/>
            </a:pPr>
            <a:r>
              <a:rPr lang="en-US" dirty="0"/>
              <a:t>In the context of workforce development, a </a:t>
            </a:r>
            <a:r>
              <a:rPr lang="en-US" b="1" dirty="0"/>
              <a:t>firewall</a:t>
            </a:r>
            <a:r>
              <a:rPr lang="en-US" dirty="0"/>
              <a:t> refers to the safeguards which ensure against improper activities.  You acknowledge potential conflicts in appearance upfront, and then define relationships and firewalls in place.  </a:t>
            </a:r>
          </a:p>
          <a:p>
            <a:pPr marL="171450" indent="-171450">
              <a:buFont typeface="Wingdings" panose="05000000000000000000" pitchFamily="2" charset="2"/>
              <a:buChar char="§"/>
            </a:pPr>
            <a:r>
              <a:rPr lang="en-US" dirty="0"/>
              <a:t>These safeguards are outlined in a firewall document. </a:t>
            </a:r>
          </a:p>
        </p:txBody>
      </p:sp>
      <p:sp>
        <p:nvSpPr>
          <p:cNvPr id="4" name="Slide Number Placeholder 3"/>
          <p:cNvSpPr>
            <a:spLocks noGrp="1"/>
          </p:cNvSpPr>
          <p:nvPr>
            <p:ph type="sldNum" sz="quarter" idx="5"/>
          </p:nvPr>
        </p:nvSpPr>
        <p:spPr/>
        <p:txBody>
          <a:bodyPr/>
          <a:lstStyle/>
          <a:p>
            <a:fld id="{3780785C-953A-4739-956B-C19B281C7EC2}" type="slidenum">
              <a:rPr lang="en-US" smtClean="0"/>
              <a:t>24</a:t>
            </a:fld>
            <a:endParaRPr lang="en-US"/>
          </a:p>
        </p:txBody>
      </p:sp>
    </p:spTree>
    <p:extLst>
      <p:ext uri="{BB962C8B-B14F-4D97-AF65-F5344CB8AC3E}">
        <p14:creationId xmlns:p14="http://schemas.microsoft.com/office/powerpoint/2010/main" val="33686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It is important to have documents in place that articulate firewalls!  Although every firewall document should be contextualized, let’s look at a general example.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In this firewall document, an organization describes </a:t>
            </a:r>
            <a:r>
              <a:rPr lang="en-US" i="1" dirty="0"/>
              <a:t>[click] </a:t>
            </a:r>
            <a:r>
              <a:rPr lang="en-US" dirty="0"/>
              <a:t>the potential conflict in appearance, as well as </a:t>
            </a:r>
            <a:r>
              <a:rPr lang="en-US" i="1" dirty="0"/>
              <a:t>[click] </a:t>
            </a:r>
            <a:r>
              <a:rPr lang="en-US" dirty="0"/>
              <a:t>the firewalls that will be set up to ensure against improper activities.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The document might specify that </a:t>
            </a:r>
            <a:r>
              <a:rPr lang="en-US" i="1" dirty="0"/>
              <a:t>[click] </a:t>
            </a:r>
            <a:r>
              <a:rPr lang="en-US" dirty="0"/>
              <a:t>Person A is in one organization, with one role, and that </a:t>
            </a:r>
            <a:r>
              <a:rPr lang="en-US" i="1" dirty="0"/>
              <a:t>[click] </a:t>
            </a:r>
            <a:r>
              <a:rPr lang="en-US" dirty="0"/>
              <a:t>Person B is in another organization, in another role.  Firewalls might include that these two people do not have reporting relationship </a:t>
            </a:r>
            <a:r>
              <a:rPr lang="en-US" i="1" dirty="0"/>
              <a:t>[click] </a:t>
            </a:r>
            <a:r>
              <a:rPr lang="en-US" dirty="0"/>
              <a:t>and will not speak with each other about specific matters so they can make independent decisions.  </a:t>
            </a:r>
          </a:p>
        </p:txBody>
      </p:sp>
      <p:sp>
        <p:nvSpPr>
          <p:cNvPr id="4" name="Slide Number Placeholder 3"/>
          <p:cNvSpPr>
            <a:spLocks noGrp="1"/>
          </p:cNvSpPr>
          <p:nvPr>
            <p:ph type="sldNum" sz="quarter" idx="5"/>
          </p:nvPr>
        </p:nvSpPr>
        <p:spPr/>
        <p:txBody>
          <a:bodyPr/>
          <a:lstStyle/>
          <a:p>
            <a:fld id="{3780785C-953A-4739-956B-C19B281C7EC2}" type="slidenum">
              <a:rPr lang="en-US" smtClean="0"/>
              <a:t>25</a:t>
            </a:fld>
            <a:endParaRPr lang="en-US"/>
          </a:p>
        </p:txBody>
      </p:sp>
    </p:spTree>
    <p:extLst>
      <p:ext uri="{BB962C8B-B14F-4D97-AF65-F5344CB8AC3E}">
        <p14:creationId xmlns:p14="http://schemas.microsoft.com/office/powerpoint/2010/main" val="1554466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Setting up firewalls can be done through separation between governance and operations.  We will look at three specific areas of operational separation: supervision and communication; decision-making; and monitoring.  </a:t>
            </a:r>
          </a:p>
          <a:p>
            <a:pPr marL="171450" indent="-171450">
              <a:buFont typeface="Wingdings" panose="05000000000000000000" pitchFamily="2" charset="2"/>
              <a:buChar char="§"/>
            </a:pPr>
            <a:r>
              <a:rPr lang="en-US" dirty="0"/>
              <a:t>Let’s look at each of these in more detail. </a:t>
            </a:r>
          </a:p>
        </p:txBody>
      </p:sp>
      <p:sp>
        <p:nvSpPr>
          <p:cNvPr id="4" name="Slide Number Placeholder 3"/>
          <p:cNvSpPr>
            <a:spLocks noGrp="1"/>
          </p:cNvSpPr>
          <p:nvPr>
            <p:ph type="sldNum" sz="quarter" idx="5"/>
          </p:nvPr>
        </p:nvSpPr>
        <p:spPr/>
        <p:txBody>
          <a:bodyPr/>
          <a:lstStyle/>
          <a:p>
            <a:fld id="{3780785C-953A-4739-956B-C19B281C7EC2}" type="slidenum">
              <a:rPr lang="en-US" smtClean="0"/>
              <a:t>26</a:t>
            </a:fld>
            <a:endParaRPr lang="en-US"/>
          </a:p>
        </p:txBody>
      </p:sp>
    </p:spTree>
    <p:extLst>
      <p:ext uri="{BB962C8B-B14F-4D97-AF65-F5344CB8AC3E}">
        <p14:creationId xmlns:p14="http://schemas.microsoft.com/office/powerpoint/2010/main" val="66241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First, regarding supervision and communication, LWDB staff and operations staff shall have </a:t>
            </a:r>
            <a:r>
              <a:rPr lang="en-US" b="1" i="1" dirty="0"/>
              <a:t>separate </a:t>
            </a:r>
            <a:r>
              <a:rPr lang="en-US" dirty="0"/>
              <a:t>lines of reporting. </a:t>
            </a:r>
          </a:p>
          <a:p>
            <a:pPr marL="171450" indent="-171450">
              <a:buFont typeface="Wingdings" panose="05000000000000000000" pitchFamily="2" charset="2"/>
              <a:buChar char="§"/>
            </a:pPr>
            <a:r>
              <a:rPr lang="en-US" dirty="0"/>
              <a:t>In addition, as far as decision-making, operations staff shall </a:t>
            </a:r>
            <a:r>
              <a:rPr lang="en-US" b="1" i="1" dirty="0"/>
              <a:t>not</a:t>
            </a:r>
            <a:r>
              <a:rPr lang="en-US" dirty="0"/>
              <a:t> be involved in the competitive procurement process.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And when it comes to monitoring, the staff who monitor contracts and compliances shall be </a:t>
            </a:r>
            <a:r>
              <a:rPr lang="en-US" b="1" i="1" dirty="0"/>
              <a:t>separate </a:t>
            </a:r>
            <a:r>
              <a:rPr lang="en-US" dirty="0"/>
              <a:t>from the staff who carry out those contracts.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Note: Operational separation also refers to files!  Don’t comingle governance and operational documentation. </a:t>
            </a:r>
          </a:p>
        </p:txBody>
      </p:sp>
      <p:sp>
        <p:nvSpPr>
          <p:cNvPr id="4" name="Slide Number Placeholder 3"/>
          <p:cNvSpPr>
            <a:spLocks noGrp="1"/>
          </p:cNvSpPr>
          <p:nvPr>
            <p:ph type="sldNum" sz="quarter" idx="5"/>
          </p:nvPr>
        </p:nvSpPr>
        <p:spPr/>
        <p:txBody>
          <a:bodyPr/>
          <a:lstStyle/>
          <a:p>
            <a:fld id="{3780785C-953A-4739-956B-C19B281C7EC2}" type="slidenum">
              <a:rPr lang="en-US" smtClean="0"/>
              <a:t>27</a:t>
            </a:fld>
            <a:endParaRPr lang="en-US"/>
          </a:p>
        </p:txBody>
      </p:sp>
    </p:spTree>
    <p:extLst>
      <p:ext uri="{BB962C8B-B14F-4D97-AF65-F5344CB8AC3E}">
        <p14:creationId xmlns:p14="http://schemas.microsoft.com/office/powerpoint/2010/main" val="1425525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At this point, for </a:t>
            </a:r>
            <a:r>
              <a:rPr lang="en-US" sz="1200" b="1" dirty="0"/>
              <a:t>Part 2: Conflicts of Interest, </a:t>
            </a:r>
            <a:r>
              <a:rPr lang="en-US" sz="1200" dirty="0"/>
              <a:t>you can either pause the training and respond to the reflection prompts, or you can complete the training and then go through all reflection prompts afterward. </a:t>
            </a:r>
          </a:p>
        </p:txBody>
      </p:sp>
      <p:sp>
        <p:nvSpPr>
          <p:cNvPr id="4" name="Slide Number Placeholder 3"/>
          <p:cNvSpPr>
            <a:spLocks noGrp="1"/>
          </p:cNvSpPr>
          <p:nvPr>
            <p:ph type="sldNum" sz="quarter" idx="5"/>
          </p:nvPr>
        </p:nvSpPr>
        <p:spPr/>
        <p:txBody>
          <a:bodyPr/>
          <a:lstStyle/>
          <a:p>
            <a:fld id="{3780785C-953A-4739-956B-C19B281C7EC2}" type="slidenum">
              <a:rPr lang="en-US" smtClean="0"/>
              <a:t>28</a:t>
            </a:fld>
            <a:endParaRPr lang="en-US" dirty="0"/>
          </a:p>
        </p:txBody>
      </p:sp>
    </p:spTree>
    <p:extLst>
      <p:ext uri="{BB962C8B-B14F-4D97-AF65-F5344CB8AC3E}">
        <p14:creationId xmlns:p14="http://schemas.microsoft.com/office/powerpoint/2010/main" val="2709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Wingdings" panose="05000000000000000000" pitchFamily="2" charset="2"/>
              <a:buChar char="§"/>
            </a:pPr>
            <a:r>
              <a:rPr lang="en-US" sz="1200" dirty="0"/>
              <a:t>Here’s a fictitious scenario.  Try to identify any conflicts of interest here! </a:t>
            </a:r>
          </a:p>
          <a:p>
            <a:pPr marL="628650" lvl="1" indent="-171450">
              <a:lnSpc>
                <a:spcPct val="100000"/>
              </a:lnSpc>
              <a:buFont typeface="Courier New" panose="02070309020205020404" pitchFamily="49" charset="0"/>
              <a:buChar char="o"/>
            </a:pPr>
            <a:r>
              <a:rPr lang="en-US" sz="1200" dirty="0"/>
              <a:t>A Local Workforce Development Board sent out a Request for Proposals for a Title 1 One-Stop Operator. The board will soon be reviewing the proposals. One of the board members is a paid staff member of an organization which is responding to the RFP.  </a:t>
            </a:r>
          </a:p>
          <a:p>
            <a:pPr marL="628650" lvl="1" indent="-171450">
              <a:lnSpc>
                <a:spcPct val="100000"/>
              </a:lnSpc>
              <a:buFont typeface="Courier New" panose="02070309020205020404" pitchFamily="49" charset="0"/>
              <a:buChar char="o"/>
            </a:pPr>
            <a:r>
              <a:rPr lang="en-US" sz="1200" dirty="0"/>
              <a:t>During the RFP process, the CEO asks for an extension for one of the applicants, who came personally to ask the CEO for help. The CEO is inclined to extend the timeline, notifying everyone, because the board was already concerned about the number of applicants. </a:t>
            </a:r>
          </a:p>
          <a:p>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29</a:t>
            </a:fld>
            <a:endParaRPr lang="en-US"/>
          </a:p>
        </p:txBody>
      </p:sp>
    </p:spTree>
    <p:extLst>
      <p:ext uri="{BB962C8B-B14F-4D97-AF65-F5344CB8AC3E}">
        <p14:creationId xmlns:p14="http://schemas.microsoft.com/office/powerpoint/2010/main" val="132356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As we’ve discussed before, this training series includes an application guide, or resource that is all about putting policy into practice at the local level.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As you go through this training, you will see these icons which indicate a prompt for reflection.  You can: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Pause the training and do the prompt, OR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Complete the training and then go through the guide.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All right, let’s look at our agenda for today’s module. </a:t>
            </a:r>
          </a:p>
        </p:txBody>
      </p:sp>
      <p:sp>
        <p:nvSpPr>
          <p:cNvPr id="4" name="Slide Number Placeholder 3"/>
          <p:cNvSpPr>
            <a:spLocks noGrp="1"/>
          </p:cNvSpPr>
          <p:nvPr>
            <p:ph type="sldNum" sz="quarter" idx="5"/>
          </p:nvPr>
        </p:nvSpPr>
        <p:spPr/>
        <p:txBody>
          <a:bodyPr/>
          <a:lstStyle/>
          <a:p>
            <a:fld id="{3780785C-953A-4739-956B-C19B281C7EC2}" type="slidenum">
              <a:rPr lang="en-US" smtClean="0"/>
              <a:t>3</a:t>
            </a:fld>
            <a:endParaRPr lang="en-US" dirty="0"/>
          </a:p>
        </p:txBody>
      </p:sp>
    </p:spTree>
    <p:extLst>
      <p:ext uri="{BB962C8B-B14F-4D97-AF65-F5344CB8AC3E}">
        <p14:creationId xmlns:p14="http://schemas.microsoft.com/office/powerpoint/2010/main" val="2091388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Let’s look at the problems here.  </a:t>
            </a:r>
          </a:p>
          <a:p>
            <a:pPr marL="628650" lvl="1" indent="-171450">
              <a:lnSpc>
                <a:spcPct val="100000"/>
              </a:lnSpc>
              <a:buFont typeface="Courier New" panose="02070309020205020404" pitchFamily="49" charset="0"/>
              <a:buChar char="o"/>
            </a:pPr>
            <a:r>
              <a:rPr lang="en-US" sz="1200" dirty="0"/>
              <a:t>First, we see that one of the board members is a paid staff member of an applicant.  </a:t>
            </a:r>
            <a:r>
              <a:rPr lang="en-US" sz="1200" i="0" dirty="0">
                <a:solidFill>
                  <a:srgbClr val="FF0000"/>
                </a:solidFill>
              </a:rPr>
              <a:t>This board member needs to be recused from the RFP process.  Making a decision about an applicant who is also one’s employer would be a conflict of interest. </a:t>
            </a:r>
          </a:p>
          <a:p>
            <a:pPr marL="628650" lvl="1" indent="-171450">
              <a:lnSpc>
                <a:spcPct val="100000"/>
              </a:lnSpc>
              <a:buFont typeface="Courier New" panose="02070309020205020404" pitchFamily="49" charset="0"/>
              <a:buChar char="o"/>
            </a:pPr>
            <a:r>
              <a:rPr lang="en-US" sz="1200" i="0" dirty="0">
                <a:solidFill>
                  <a:srgbClr val="FF0000"/>
                </a:solidFill>
              </a:rPr>
              <a:t>Next, the CEO is asking for change for one applicant, who engaged in lobbying.  As long as they receive two proposals, the board should complete the RFP process within the original timeframe.  If those two applicants do not meet a predetermined criteria, then another RFP round can occur. </a:t>
            </a:r>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30</a:t>
            </a:fld>
            <a:endParaRPr lang="en-US"/>
          </a:p>
        </p:txBody>
      </p:sp>
    </p:spTree>
    <p:extLst>
      <p:ext uri="{BB962C8B-B14F-4D97-AF65-F5344CB8AC3E}">
        <p14:creationId xmlns:p14="http://schemas.microsoft.com/office/powerpoint/2010/main" val="195126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Here’s another fictitious example with a conflict of interest: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ea typeface="+mn-lt"/>
                <a:cs typeface="+mn-lt"/>
              </a:rPr>
              <a:t>A LWDB is planning to issue a Request for Proposal (RFP) soon for One Stop Youth Providers. The board has drafted an RFP that they present to the board's youth committee for feedback. One committee member, Selena, works for Youth United, which plans to make a proposal. Selena recommends specific changes be made to the RFP, in its requirements and evaluation criteria. </a:t>
            </a:r>
            <a:endParaRPr lang="en-US" sz="1200" dirty="0"/>
          </a:p>
        </p:txBody>
      </p:sp>
      <p:sp>
        <p:nvSpPr>
          <p:cNvPr id="4" name="Slide Number Placeholder 3"/>
          <p:cNvSpPr>
            <a:spLocks noGrp="1"/>
          </p:cNvSpPr>
          <p:nvPr>
            <p:ph type="sldNum" sz="quarter" idx="5"/>
          </p:nvPr>
        </p:nvSpPr>
        <p:spPr/>
        <p:txBody>
          <a:bodyPr/>
          <a:lstStyle/>
          <a:p>
            <a:fld id="{3780785C-953A-4739-956B-C19B281C7EC2}" type="slidenum">
              <a:rPr lang="en-US" smtClean="0"/>
              <a:t>31</a:t>
            </a:fld>
            <a:endParaRPr lang="en-US"/>
          </a:p>
        </p:txBody>
      </p:sp>
    </p:spTree>
    <p:extLst>
      <p:ext uri="{BB962C8B-B14F-4D97-AF65-F5344CB8AC3E}">
        <p14:creationId xmlns:p14="http://schemas.microsoft.com/office/powerpoint/2010/main" val="1622324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800" i="0" dirty="0">
                <a:solidFill>
                  <a:schemeClr val="tx1"/>
                </a:solidFill>
                <a:effectLst/>
                <a:latin typeface="Calibri" panose="020F0502020204030204" pitchFamily="34" charset="0"/>
              </a:rPr>
              <a:t>In this example, Selena should be recused from providing feedback on the RFP. Since she is staff of a potential provider/proposer, helping to shape the RFP would create a conflict of interest since in theory she might (in actuality or in appearance) improperly advantage Youth United. </a:t>
            </a:r>
            <a:endParaRPr lang="en-US" sz="1200" i="0" dirty="0">
              <a:solidFill>
                <a:schemeClr val="tx1"/>
              </a:solidFill>
            </a:endParaRPr>
          </a:p>
        </p:txBody>
      </p:sp>
      <p:sp>
        <p:nvSpPr>
          <p:cNvPr id="4" name="Slide Number Placeholder 3"/>
          <p:cNvSpPr>
            <a:spLocks noGrp="1"/>
          </p:cNvSpPr>
          <p:nvPr>
            <p:ph type="sldNum" sz="quarter" idx="5"/>
          </p:nvPr>
        </p:nvSpPr>
        <p:spPr/>
        <p:txBody>
          <a:bodyPr/>
          <a:lstStyle/>
          <a:p>
            <a:fld id="{3780785C-953A-4739-956B-C19B281C7EC2}" type="slidenum">
              <a:rPr lang="en-US" smtClean="0"/>
              <a:t>32</a:t>
            </a:fld>
            <a:endParaRPr lang="en-US"/>
          </a:p>
        </p:txBody>
      </p:sp>
    </p:spTree>
    <p:extLst>
      <p:ext uri="{BB962C8B-B14F-4D97-AF65-F5344CB8AC3E}">
        <p14:creationId xmlns:p14="http://schemas.microsoft.com/office/powerpoint/2010/main" val="364118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dirty="0"/>
              <a:t>The main takeaways from today include: </a:t>
            </a:r>
          </a:p>
          <a:p>
            <a:pPr marL="628650" lvl="1" indent="-171450">
              <a:buFont typeface="Courier New" panose="02070309020205020404" pitchFamily="49" charset="0"/>
              <a:buChar char="o"/>
            </a:pPr>
            <a:r>
              <a:rPr lang="en-US" dirty="0"/>
              <a:t>According to WIOA, the CEO and LWDB can build their governance capacity by relying on a fiscal agent, paid staff, and required and recommended committees.</a:t>
            </a:r>
          </a:p>
          <a:p>
            <a:pPr marL="628650" lvl="1" indent="-171450">
              <a:buClrTx/>
              <a:buSzTx/>
              <a:buFont typeface="Courier New" panose="02070309020205020404" pitchFamily="49" charset="0"/>
              <a:buChar char="o"/>
            </a:pPr>
            <a:r>
              <a:rPr lang="en-US" dirty="0"/>
              <a:t>A </a:t>
            </a:r>
            <a:r>
              <a:rPr lang="en-US" b="1" dirty="0"/>
              <a:t>conflict of interest </a:t>
            </a:r>
            <a:r>
              <a:rPr lang="en-US" dirty="0"/>
              <a:t>occurs when an employee or volunteer has a personal or business interest that conflicts with their professional obligations or responsibilities.  </a:t>
            </a:r>
          </a:p>
          <a:p>
            <a:pPr marL="628650" lvl="1" indent="-171450">
              <a:buClrTx/>
              <a:buSzTx/>
              <a:buFont typeface="Courier New" panose="02070309020205020404" pitchFamily="49" charset="0"/>
              <a:buChar char="o"/>
            </a:pPr>
            <a:r>
              <a:rPr lang="en-US" dirty="0"/>
              <a:t>A firewall refers to the safeguards, outlined in a document, which ensure against improper activities and conflicts of interest. </a:t>
            </a:r>
          </a:p>
          <a:p>
            <a:pPr marL="628650" lvl="1" indent="-171450">
              <a:buFont typeface="Courier New" panose="02070309020205020404" pitchFamily="49" charset="0"/>
              <a:buChar char="o"/>
            </a:pPr>
            <a:r>
              <a:rPr lang="en-US" dirty="0"/>
              <a:t>These safeguards include </a:t>
            </a:r>
            <a:r>
              <a:rPr lang="en-US" b="1" dirty="0"/>
              <a:t>operational separations, </a:t>
            </a:r>
            <a:r>
              <a:rPr lang="en-US" dirty="0"/>
              <a:t>such as separate lines of reporting for LWDB staff and operations staff, as well as </a:t>
            </a:r>
            <a:r>
              <a:rPr lang="en-US" b="1" dirty="0"/>
              <a:t>physical separations, </a:t>
            </a:r>
            <a:r>
              <a:rPr lang="en-US" dirty="0"/>
              <a:t>such as separate physical locations and separate files. </a:t>
            </a:r>
          </a:p>
          <a:p>
            <a:pPr marL="628650" lvl="1" indent="-171450">
              <a:buFont typeface="Wingdings" panose="05000000000000000000" pitchFamily="2" charset="2"/>
              <a:buChar char="§"/>
            </a:pPr>
            <a:endParaRPr lang="en-US" sz="1200" dirty="0"/>
          </a:p>
          <a:p>
            <a:pPr marL="171450" lvl="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33</a:t>
            </a:fld>
            <a:endParaRPr lang="en-US"/>
          </a:p>
        </p:txBody>
      </p:sp>
    </p:spTree>
    <p:extLst>
      <p:ext uri="{BB962C8B-B14F-4D97-AF65-F5344CB8AC3E}">
        <p14:creationId xmlns:p14="http://schemas.microsoft.com/office/powerpoint/2010/main" val="2825501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171450">
              <a:lnSpc>
                <a:spcPct val="90000"/>
              </a:lnSpc>
              <a:spcAft>
                <a:spcPts val="600"/>
              </a:spcAft>
              <a:buFont typeface="Wingdings" panose="05000000000000000000" pitchFamily="2" charset="2"/>
              <a:buChar char="§"/>
            </a:pPr>
            <a:r>
              <a:rPr lang="en-US" sz="1200" dirty="0"/>
              <a:t>As a reminder, go through the prompts for reflection in your application guide.  Address outstanding questions with a WIOA Subject Matter Expert by registering for Technical Assistance.  You can either click on the link or scan the QR code to be taken to the registration form. </a:t>
            </a:r>
          </a:p>
          <a:p>
            <a:pPr marL="228600" indent="-171450">
              <a:lnSpc>
                <a:spcPct val="90000"/>
              </a:lnSpc>
              <a:spcAft>
                <a:spcPts val="600"/>
              </a:spcAft>
              <a:buFont typeface="Wingdings" panose="05000000000000000000" pitchFamily="2" charset="2"/>
              <a:buChar char="§"/>
            </a:pPr>
            <a:r>
              <a:rPr lang="en-US" sz="1200" dirty="0"/>
              <a:t>The next module in the training series introduces competitive procurement, standards, and the LWDB’s role in procurement. </a:t>
            </a:r>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34</a:t>
            </a:fld>
            <a:endParaRPr lang="en-US"/>
          </a:p>
        </p:txBody>
      </p:sp>
    </p:spTree>
    <p:extLst>
      <p:ext uri="{BB962C8B-B14F-4D97-AF65-F5344CB8AC3E}">
        <p14:creationId xmlns:p14="http://schemas.microsoft.com/office/powerpoint/2010/main" val="1699578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Thank you for your time!</a:t>
            </a:r>
          </a:p>
        </p:txBody>
      </p:sp>
      <p:sp>
        <p:nvSpPr>
          <p:cNvPr id="4" name="Slide Number Placeholder 3"/>
          <p:cNvSpPr>
            <a:spLocks noGrp="1"/>
          </p:cNvSpPr>
          <p:nvPr>
            <p:ph type="sldNum" sz="quarter" idx="5"/>
          </p:nvPr>
        </p:nvSpPr>
        <p:spPr/>
        <p:txBody>
          <a:bodyPr/>
          <a:lstStyle/>
          <a:p>
            <a:fld id="{3780785C-953A-4739-956B-C19B281C7EC2}" type="slidenum">
              <a:rPr lang="en-US" smtClean="0"/>
              <a:t>35</a:t>
            </a:fld>
            <a:endParaRPr lang="en-US"/>
          </a:p>
        </p:txBody>
      </p:sp>
    </p:spTree>
    <p:extLst>
      <p:ext uri="{BB962C8B-B14F-4D97-AF65-F5344CB8AC3E}">
        <p14:creationId xmlns:p14="http://schemas.microsoft.com/office/powerpoint/2010/main" val="17417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Our agenda for this module is: </a:t>
            </a:r>
          </a:p>
          <a:p>
            <a:pPr marL="685800" lvl="1" indent="-228600">
              <a:buFont typeface="+mj-lt"/>
              <a:buAutoNum type="arabicPeriod"/>
            </a:pPr>
            <a:r>
              <a:rPr lang="en-US" dirty="0"/>
              <a:t>First our introduce with a review of how to use the guide and the objectives. </a:t>
            </a:r>
          </a:p>
          <a:p>
            <a:pPr marL="685800" lvl="1" indent="-228600">
              <a:buFont typeface="+mj-lt"/>
              <a:buAutoNum type="arabicPeriod"/>
            </a:pPr>
            <a:r>
              <a:rPr lang="en-US" dirty="0"/>
              <a:t>Next, we will discuss the focus and structure of the LWDB, particularly for building its governance capacity.</a:t>
            </a:r>
          </a:p>
          <a:p>
            <a:pPr marL="685800" lvl="1" indent="-228600">
              <a:buFont typeface="+mj-lt"/>
              <a:buAutoNum type="arabicPeriod"/>
            </a:pPr>
            <a:r>
              <a:rPr lang="en-US" dirty="0"/>
              <a:t>Then we will define conflicts of interest, firewalls, and how to create safeguards in workforce development between governance and operations staff. </a:t>
            </a:r>
          </a:p>
          <a:p>
            <a:pPr marL="685800" lvl="1" indent="-228600">
              <a:buFont typeface="+mj-lt"/>
              <a:buAutoNum type="arabicPeriod"/>
            </a:pPr>
            <a:r>
              <a:rPr lang="en-US" dirty="0"/>
              <a:t>Lastly, we will summarizing key ideas and introduce the next module. </a:t>
            </a:r>
          </a:p>
        </p:txBody>
      </p:sp>
      <p:sp>
        <p:nvSpPr>
          <p:cNvPr id="4" name="Slide Number Placeholder 3"/>
          <p:cNvSpPr>
            <a:spLocks noGrp="1"/>
          </p:cNvSpPr>
          <p:nvPr>
            <p:ph type="sldNum" sz="quarter" idx="5"/>
          </p:nvPr>
        </p:nvSpPr>
        <p:spPr/>
        <p:txBody>
          <a:bodyPr/>
          <a:lstStyle/>
          <a:p>
            <a:fld id="{3780785C-953A-4739-956B-C19B281C7EC2}" type="slidenum">
              <a:rPr lang="en-US" smtClean="0"/>
              <a:t>4</a:t>
            </a:fld>
            <a:endParaRPr lang="en-US"/>
          </a:p>
        </p:txBody>
      </p:sp>
    </p:spTree>
    <p:extLst>
      <p:ext uri="{BB962C8B-B14F-4D97-AF65-F5344CB8AC3E}">
        <p14:creationId xmlns:p14="http://schemas.microsoft.com/office/powerpoint/2010/main" val="204876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Our objectives, or what you should be able to do after this training, are to:</a:t>
            </a:r>
          </a:p>
          <a:p>
            <a:pPr marL="628650" lvl="1" indent="-171450">
              <a:buFont typeface="Courier New" panose="02070309020205020404" pitchFamily="49" charset="0"/>
              <a:buChar char="o"/>
            </a:pPr>
            <a:r>
              <a:rPr lang="en-US" dirty="0"/>
              <a:t>Explain the main functions and focus of the LWDB</a:t>
            </a:r>
          </a:p>
          <a:p>
            <a:pPr marL="628650" lvl="1" indent="-171450">
              <a:buFont typeface="Courier New" panose="02070309020205020404" pitchFamily="49" charset="0"/>
              <a:buChar char="o"/>
            </a:pPr>
            <a:r>
              <a:rPr lang="en-US" dirty="0"/>
              <a:t>Identify ways to set up a firewall in order to avoid conflicts of interest, and  </a:t>
            </a:r>
          </a:p>
          <a:p>
            <a:pPr marL="628650" lvl="1" indent="-171450">
              <a:buFont typeface="Courier New" panose="02070309020205020404" pitchFamily="49" charset="0"/>
              <a:buChar char="o"/>
            </a:pPr>
            <a:r>
              <a:rPr lang="en-US" dirty="0"/>
              <a:t>Create next steps for change to build LWDB capacity and/or better align with local governance policy.</a:t>
            </a:r>
          </a:p>
        </p:txBody>
      </p:sp>
      <p:sp>
        <p:nvSpPr>
          <p:cNvPr id="4" name="Slide Number Placeholder 3"/>
          <p:cNvSpPr>
            <a:spLocks noGrp="1"/>
          </p:cNvSpPr>
          <p:nvPr>
            <p:ph type="sldNum" sz="quarter" idx="5"/>
          </p:nvPr>
        </p:nvSpPr>
        <p:spPr/>
        <p:txBody>
          <a:bodyPr/>
          <a:lstStyle/>
          <a:p>
            <a:fld id="{3780785C-953A-4739-956B-C19B281C7EC2}" type="slidenum">
              <a:rPr lang="en-US" smtClean="0"/>
              <a:t>5</a:t>
            </a:fld>
            <a:endParaRPr lang="en-US"/>
          </a:p>
        </p:txBody>
      </p:sp>
    </p:spTree>
    <p:extLst>
      <p:ext uri="{BB962C8B-B14F-4D97-AF65-F5344CB8AC3E}">
        <p14:creationId xmlns:p14="http://schemas.microsoft.com/office/powerpoint/2010/main" val="270232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We will begin with a quick review of module one before looking in detail at the focus and structure of the local workforce development board, particularly when it comes to building LWDB capacity for governance. </a:t>
            </a:r>
          </a:p>
        </p:txBody>
      </p:sp>
      <p:sp>
        <p:nvSpPr>
          <p:cNvPr id="4" name="Slide Number Placeholder 3"/>
          <p:cNvSpPr>
            <a:spLocks noGrp="1"/>
          </p:cNvSpPr>
          <p:nvPr>
            <p:ph type="sldNum" sz="quarter" idx="5"/>
          </p:nvPr>
        </p:nvSpPr>
        <p:spPr/>
        <p:txBody>
          <a:bodyPr/>
          <a:lstStyle/>
          <a:p>
            <a:fld id="{3780785C-953A-4739-956B-C19B281C7EC2}" type="slidenum">
              <a:rPr lang="en-US" smtClean="0"/>
              <a:t>6</a:t>
            </a:fld>
            <a:endParaRPr lang="en-US"/>
          </a:p>
        </p:txBody>
      </p:sp>
    </p:spTree>
    <p:extLst>
      <p:ext uri="{BB962C8B-B14F-4D97-AF65-F5344CB8AC3E}">
        <p14:creationId xmlns:p14="http://schemas.microsoft.com/office/powerpoint/2010/main" val="307288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So what do we mean when we say the “roles and responsibilities” of an entity?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Well, </a:t>
            </a:r>
            <a:r>
              <a:rPr lang="en-US" b="1" dirty="0"/>
              <a:t>role</a:t>
            </a:r>
            <a:r>
              <a:rPr lang="en-US" dirty="0"/>
              <a:t> refers to a position within a system.  Role determines responsibilities.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On the other hand, </a:t>
            </a:r>
            <a:r>
              <a:rPr lang="en-US" b="1" dirty="0"/>
              <a:t>responsibilities</a:t>
            </a:r>
            <a:r>
              <a:rPr lang="en-US" dirty="0"/>
              <a:t> refer to the duties or tasks accompanying that position.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Let’s review the roles of governance and operations in the local workforce development area. </a:t>
            </a:r>
          </a:p>
          <a:p>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7</a:t>
            </a:fld>
            <a:endParaRPr lang="en-US"/>
          </a:p>
        </p:txBody>
      </p:sp>
    </p:spTree>
    <p:extLst>
      <p:ext uri="{BB962C8B-B14F-4D97-AF65-F5344CB8AC3E}">
        <p14:creationId xmlns:p14="http://schemas.microsoft.com/office/powerpoint/2010/main" val="59835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b="1" i="1" dirty="0"/>
              <a:t>Governance</a:t>
            </a:r>
            <a:r>
              <a:rPr lang="en-US" dirty="0"/>
              <a:t> refers to the </a:t>
            </a:r>
            <a:r>
              <a:rPr lang="en-US" i="1" dirty="0"/>
              <a:t>structures</a:t>
            </a:r>
            <a:r>
              <a:rPr lang="en-US" dirty="0"/>
              <a:t> of governing, which drive local workforce development strategy.  It sets local priorities, enacts policies, and monitors operations. </a:t>
            </a:r>
          </a:p>
          <a:p>
            <a:pPr marL="171450" lvl="0" indent="-171450">
              <a:buFont typeface="Wingdings" panose="05000000000000000000" pitchFamily="2" charset="2"/>
              <a:buChar char="§"/>
            </a:pPr>
            <a:r>
              <a:rPr lang="en-US" b="1" i="1" dirty="0"/>
              <a:t>Operations</a:t>
            </a:r>
            <a:r>
              <a:rPr lang="en-US" dirty="0"/>
              <a:t> is service delivery.  It follows policies and priorities that the federal, state, and local governments have established, and provides services to a range of customers. </a:t>
            </a:r>
          </a:p>
          <a:p>
            <a:pPr marL="171450" lvl="0" indent="-171450">
              <a:buFont typeface="Wingdings" panose="05000000000000000000" pitchFamily="2" charset="2"/>
              <a:buChar char="§"/>
            </a:pPr>
            <a:r>
              <a:rPr lang="en-US" dirty="0"/>
              <a:t>Separating governance from operations in line with WIOA policy helps to provide that accountability and structure we mentioned earlier.  As such, governance </a:t>
            </a:r>
            <a:r>
              <a:rPr lang="en-US" b="1" dirty="0"/>
              <a:t>guides and directs </a:t>
            </a:r>
            <a:r>
              <a:rPr lang="en-US" dirty="0"/>
              <a:t>operations, and should not be providing services.  Also, governance is </a:t>
            </a:r>
            <a:r>
              <a:rPr lang="en-US" b="1" i="1" dirty="0"/>
              <a:t>not</a:t>
            </a:r>
            <a:r>
              <a:rPr lang="en-US" dirty="0"/>
              <a:t> merely administration, although it may include that. </a:t>
            </a:r>
          </a:p>
        </p:txBody>
      </p:sp>
      <p:sp>
        <p:nvSpPr>
          <p:cNvPr id="4" name="Slide Number Placeholder 3"/>
          <p:cNvSpPr>
            <a:spLocks noGrp="1"/>
          </p:cNvSpPr>
          <p:nvPr>
            <p:ph type="sldNum" sz="quarter" idx="5"/>
          </p:nvPr>
        </p:nvSpPr>
        <p:spPr/>
        <p:txBody>
          <a:bodyPr/>
          <a:lstStyle/>
          <a:p>
            <a:fld id="{3780785C-953A-4739-956B-C19B281C7EC2}" type="slidenum">
              <a:rPr lang="en-US" smtClean="0"/>
              <a:t>8</a:t>
            </a:fld>
            <a:endParaRPr lang="en-US"/>
          </a:p>
        </p:txBody>
      </p:sp>
    </p:spTree>
    <p:extLst>
      <p:ext uri="{BB962C8B-B14F-4D97-AF65-F5344CB8AC3E}">
        <p14:creationId xmlns:p14="http://schemas.microsoft.com/office/powerpoint/2010/main" val="193243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 the previous module, we listed 14 governance responsibilities jointly shared by the CEO and LWDB.  Now, let’s revisit a few key governance responsibilities from that list, although we encourage you to reference the full list. </a:t>
            </a:r>
          </a:p>
          <a:p>
            <a:pPr marL="628650" lvl="1" indent="-171450">
              <a:buFont typeface="Courier New" panose="02070309020205020404" pitchFamily="49" charset="0"/>
              <a:buChar char="o"/>
            </a:pPr>
            <a:r>
              <a:rPr lang="en-US" dirty="0"/>
              <a:t>Enacting policy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Budgeting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Competitively procuring </a:t>
            </a:r>
          </a:p>
          <a:p>
            <a:pPr marL="628650" lvl="1" indent="-171450">
              <a:buFont typeface="Courier New" panose="02070309020205020404" pitchFamily="49" charset="0"/>
              <a:buChar char="o"/>
            </a:pPr>
            <a:r>
              <a:rPr lang="en-US" dirty="0"/>
              <a:t>Setting up agreements </a:t>
            </a:r>
          </a:p>
          <a:p>
            <a:pPr marL="628650" lvl="1" indent="-171450">
              <a:buFont typeface="Courier New" panose="02070309020205020404" pitchFamily="49" charset="0"/>
              <a:buChar char="o"/>
            </a:pPr>
            <a:r>
              <a:rPr lang="en-US" dirty="0"/>
              <a:t>Monitoring contracts </a:t>
            </a:r>
          </a:p>
          <a:p>
            <a:pPr marL="628650" lvl="1" indent="-171450">
              <a:buFont typeface="Courier New" panose="02070309020205020404" pitchFamily="49" charset="0"/>
              <a:buChar char="o"/>
            </a:pPr>
            <a:endParaRPr lang="en-US" dirty="0"/>
          </a:p>
          <a:p>
            <a:endParaRPr lang="en-US" dirty="0"/>
          </a:p>
        </p:txBody>
      </p:sp>
      <p:sp>
        <p:nvSpPr>
          <p:cNvPr id="4" name="Slide Number Placeholder 3"/>
          <p:cNvSpPr>
            <a:spLocks noGrp="1"/>
          </p:cNvSpPr>
          <p:nvPr>
            <p:ph type="sldNum" sz="quarter" idx="5"/>
          </p:nvPr>
        </p:nvSpPr>
        <p:spPr/>
        <p:txBody>
          <a:bodyPr/>
          <a:lstStyle/>
          <a:p>
            <a:fld id="{3780785C-953A-4739-956B-C19B281C7EC2}" type="slidenum">
              <a:rPr lang="en-US" smtClean="0"/>
              <a:t>9</a:t>
            </a:fld>
            <a:endParaRPr lang="en-US"/>
          </a:p>
        </p:txBody>
      </p:sp>
    </p:spTree>
    <p:extLst>
      <p:ext uri="{BB962C8B-B14F-4D97-AF65-F5344CB8AC3E}">
        <p14:creationId xmlns:p14="http://schemas.microsoft.com/office/powerpoint/2010/main" val="404030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descr="Logo&#10;&#10;Description automatically generated with medium confidence">
            <a:extLst>
              <a:ext uri="{FF2B5EF4-FFF2-40B4-BE49-F238E27FC236}">
                <a16:creationId xmlns:a16="http://schemas.microsoft.com/office/drawing/2014/main" id="{6707C158-3397-8CC1-C804-EFA37829D68A}"/>
              </a:ext>
            </a:extLst>
          </p:cNvPr>
          <p:cNvPicPr>
            <a:picLocks noGrp="1" noRot="1" noChangeAspec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13531" t="51686"/>
          <a:stretch/>
        </p:blipFill>
        <p:spPr>
          <a:xfrm>
            <a:off x="0" y="-51371"/>
            <a:ext cx="12360099" cy="6949440"/>
          </a:xfrm>
          <a:prstGeom prst="rect">
            <a:avLst/>
          </a:prstGeom>
        </p:spPr>
      </p:pic>
      <p:pic>
        <p:nvPicPr>
          <p:cNvPr id="8" name="Picture 7" descr="Logo, company name&#10;&#10;Description automatically generated">
            <a:extLst>
              <a:ext uri="{FF2B5EF4-FFF2-40B4-BE49-F238E27FC236}">
                <a16:creationId xmlns:a16="http://schemas.microsoft.com/office/drawing/2014/main" id="{6DF6D53F-E172-AAB0-BD0F-3A9CB487EE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94954"/>
            <a:ext cx="2487587" cy="1062346"/>
          </a:xfrm>
          <a:prstGeom prst="rect">
            <a:avLst/>
          </a:prstGeom>
        </p:spPr>
      </p:pic>
      <p:sp>
        <p:nvSpPr>
          <p:cNvPr id="14" name="Rectangle 13">
            <a:extLst>
              <a:ext uri="{FF2B5EF4-FFF2-40B4-BE49-F238E27FC236}">
                <a16:creationId xmlns:a16="http://schemas.microsoft.com/office/drawing/2014/main" id="{3C006767-9B3A-655C-C3E0-8373829A7577}"/>
              </a:ext>
            </a:extLst>
          </p:cNvPr>
          <p:cNvSpPr/>
          <p:nvPr userDrawn="1"/>
        </p:nvSpPr>
        <p:spPr>
          <a:xfrm>
            <a:off x="3155591" y="3445311"/>
            <a:ext cx="588081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2366C735-1E81-135E-28C8-BC31413904CD}"/>
              </a:ext>
            </a:extLst>
          </p:cNvPr>
          <p:cNvSpPr>
            <a:spLocks noGrp="1"/>
          </p:cNvSpPr>
          <p:nvPr>
            <p:ph type="body" sz="quarter" idx="10" hasCustomPrompt="1"/>
          </p:nvPr>
        </p:nvSpPr>
        <p:spPr>
          <a:xfrm>
            <a:off x="3155591" y="3602889"/>
            <a:ext cx="5984875" cy="1571625"/>
          </a:xfrm>
        </p:spPr>
        <p:txBody>
          <a:bodyPr/>
          <a:lstStyle>
            <a:lvl1pPr marL="0" indent="0" algn="ctr">
              <a:buNone/>
              <a:defRPr/>
            </a:lvl1pPr>
          </a:lstStyle>
          <a:p>
            <a:pPr lvl="0"/>
            <a:r>
              <a:rPr lang="en-US" dirty="0"/>
              <a:t>Click to edit subtitle</a:t>
            </a:r>
          </a:p>
        </p:txBody>
      </p:sp>
      <p:sp>
        <p:nvSpPr>
          <p:cNvPr id="23" name="Title 22">
            <a:extLst>
              <a:ext uri="{FF2B5EF4-FFF2-40B4-BE49-F238E27FC236}">
                <a16:creationId xmlns:a16="http://schemas.microsoft.com/office/drawing/2014/main" id="{72504BA8-08B1-CFCF-08F0-DF56652499DE}"/>
              </a:ext>
            </a:extLst>
          </p:cNvPr>
          <p:cNvSpPr>
            <a:spLocks noGrp="1"/>
          </p:cNvSpPr>
          <p:nvPr>
            <p:ph type="title"/>
          </p:nvPr>
        </p:nvSpPr>
        <p:spPr>
          <a:xfrm>
            <a:off x="2455524" y="1488930"/>
            <a:ext cx="7382539" cy="1688452"/>
          </a:xfrm>
        </p:spPr>
        <p:txBody>
          <a:bodyPr>
            <a:normAutofit/>
          </a:bodyPr>
          <a:lstStyle>
            <a:lvl1pPr algn="ctr">
              <a:defRPr sz="5400"/>
            </a:lvl1pPr>
          </a:lstStyle>
          <a:p>
            <a:r>
              <a:rPr lang="en-US" dirty="0"/>
              <a:t>Click to edit Master title style</a:t>
            </a:r>
          </a:p>
        </p:txBody>
      </p:sp>
      <p:pic>
        <p:nvPicPr>
          <p:cNvPr id="3" name="Picture 2" descr="Logo&#10;&#10;Description automatically generated">
            <a:extLst>
              <a:ext uri="{FF2B5EF4-FFF2-40B4-BE49-F238E27FC236}">
                <a16:creationId xmlns:a16="http://schemas.microsoft.com/office/drawing/2014/main" id="{EC1274D8-29BF-53B3-2DB7-9A171BB4DD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0902" y="4669173"/>
            <a:ext cx="1125781" cy="1125781"/>
          </a:xfrm>
          <a:prstGeom prst="rect">
            <a:avLst/>
          </a:prstGeom>
        </p:spPr>
      </p:pic>
    </p:spTree>
    <p:custDataLst>
      <p:tags r:id="rId1"/>
    </p:custDataLst>
    <p:extLst>
      <p:ext uri="{BB962C8B-B14F-4D97-AF65-F5344CB8AC3E}">
        <p14:creationId xmlns:p14="http://schemas.microsoft.com/office/powerpoint/2010/main" val="374541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0CDD-2080-C427-8D29-6FD641CE18F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FBC3C28-9EA9-8C2A-B3CB-EBBBACE2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84BC4-0CA3-0F60-73F9-CCCE0E6F7CDC}"/>
              </a:ext>
            </a:extLst>
          </p:cNvPr>
          <p:cNvSpPr>
            <a:spLocks noGrp="1"/>
          </p:cNvSpPr>
          <p:nvPr>
            <p:ph type="sldNum" sz="quarter" idx="12"/>
          </p:nvPr>
        </p:nvSpPr>
        <p:spPr/>
        <p:txBody>
          <a:bodyPr/>
          <a:lstStyle/>
          <a:p>
            <a:fld id="{E108686A-3574-4908-A11E-4ED223EC87D3}" type="slidenum">
              <a:rPr lang="en-US" smtClean="0"/>
              <a:t>‹#›</a:t>
            </a:fld>
            <a:endParaRPr lang="en-US"/>
          </a:p>
        </p:txBody>
      </p:sp>
      <p:grpSp>
        <p:nvGrpSpPr>
          <p:cNvPr id="6" name="Group 5">
            <a:extLst>
              <a:ext uri="{FF2B5EF4-FFF2-40B4-BE49-F238E27FC236}">
                <a16:creationId xmlns:a16="http://schemas.microsoft.com/office/drawing/2014/main" id="{D47A7DC3-6116-FAD5-AFCF-FB55B7D0AE12}"/>
              </a:ext>
            </a:extLst>
          </p:cNvPr>
          <p:cNvGrpSpPr/>
          <p:nvPr userDrawn="1"/>
        </p:nvGrpSpPr>
        <p:grpSpPr>
          <a:xfrm>
            <a:off x="-1915885" y="-7360582"/>
            <a:ext cx="14129656" cy="14218582"/>
            <a:chOff x="-1915885" y="-7360582"/>
            <a:chExt cx="14129656" cy="14218582"/>
          </a:xfrm>
        </p:grpSpPr>
        <p:sp>
          <p:nvSpPr>
            <p:cNvPr id="7" name="Rectangle 6">
              <a:extLst>
                <a:ext uri="{FF2B5EF4-FFF2-40B4-BE49-F238E27FC236}">
                  <a16:creationId xmlns:a16="http://schemas.microsoft.com/office/drawing/2014/main" id="{0EE8F390-74E3-0A25-A26D-75C01D9365B3}"/>
                </a:ext>
              </a:extLst>
            </p:cNvPr>
            <p:cNvSpPr/>
            <p:nvPr userDrawn="1"/>
          </p:nvSpPr>
          <p:spPr>
            <a:xfrm>
              <a:off x="5192714" y="0"/>
              <a:ext cx="69992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8F74652-1D23-A7EE-EF6B-020BBC9D99EB}"/>
                </a:ext>
              </a:extLst>
            </p:cNvPr>
            <p:cNvSpPr/>
            <p:nvPr userDrawn="1"/>
          </p:nvSpPr>
          <p:spPr>
            <a:xfrm>
              <a:off x="-1502229" y="-6858000"/>
              <a:ext cx="13716000" cy="137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5326877-9E9D-4BC2-4CE7-2192E4EF24D7}"/>
                </a:ext>
              </a:extLst>
            </p:cNvPr>
            <p:cNvSpPr/>
            <p:nvPr userDrawn="1"/>
          </p:nvSpPr>
          <p:spPr>
            <a:xfrm>
              <a:off x="-1915885" y="-7360582"/>
              <a:ext cx="13716000" cy="14218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285048-D366-2E62-FD46-DC7F97931382}"/>
                </a:ext>
              </a:extLst>
            </p:cNvPr>
            <p:cNvSpPr/>
            <p:nvPr userDrawn="1"/>
          </p:nvSpPr>
          <p:spPr>
            <a:xfrm>
              <a:off x="0" y="0"/>
              <a:ext cx="2455524" cy="251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7E2704-282E-C9A6-4673-AC96D2855F83}"/>
                </a:ext>
              </a:extLst>
            </p:cNvPr>
            <p:cNvSpPr/>
            <p:nvPr userDrawn="1"/>
          </p:nvSpPr>
          <p:spPr>
            <a:xfrm rot="2256891">
              <a:off x="402997" y="-808159"/>
              <a:ext cx="2743200" cy="45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79E710B-53A9-E7F8-FC12-77D2CC0CB8D0}"/>
                </a:ext>
              </a:extLst>
            </p:cNvPr>
            <p:cNvSpPr/>
            <p:nvPr userDrawn="1"/>
          </p:nvSpPr>
          <p:spPr>
            <a:xfrm rot="2256891">
              <a:off x="477746" y="-749450"/>
              <a:ext cx="2743200" cy="4915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90818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F43D-4B22-2779-477A-F9EECA0DB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866341-E05C-29D2-81F3-89CBEDE71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E2C08-9FC8-BEAE-DFAB-CB528A858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33982-98D9-4C3F-8E6B-920ED567B3F0}"/>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6" name="Footer Placeholder 5">
            <a:extLst>
              <a:ext uri="{FF2B5EF4-FFF2-40B4-BE49-F238E27FC236}">
                <a16:creationId xmlns:a16="http://schemas.microsoft.com/office/drawing/2014/main" id="{E92B6AB1-FA64-0E73-AFCD-A209646C2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384B8-92E2-7647-13C6-9B7A8F353CB4}"/>
              </a:ext>
            </a:extLst>
          </p:cNvPr>
          <p:cNvSpPr>
            <a:spLocks noGrp="1"/>
          </p:cNvSpPr>
          <p:nvPr>
            <p:ph type="sldNum" sz="quarter" idx="12"/>
          </p:nvPr>
        </p:nvSpPr>
        <p:spPr/>
        <p:txBody>
          <a:bodyPr/>
          <a:lstStyle/>
          <a:p>
            <a:fld id="{E108686A-3574-4908-A11E-4ED223EC87D3}" type="slidenum">
              <a:rPr lang="en-US" smtClean="0"/>
              <a:t>‹#›</a:t>
            </a:fld>
            <a:endParaRPr lang="en-US"/>
          </a:p>
        </p:txBody>
      </p:sp>
      <p:sp>
        <p:nvSpPr>
          <p:cNvPr id="8" name="Oval 7">
            <a:extLst>
              <a:ext uri="{FF2B5EF4-FFF2-40B4-BE49-F238E27FC236}">
                <a16:creationId xmlns:a16="http://schemas.microsoft.com/office/drawing/2014/main" id="{AF9BE407-3B29-769A-F8C4-331BD21B8F2E}"/>
              </a:ext>
            </a:extLst>
          </p:cNvPr>
          <p:cNvSpPr/>
          <p:nvPr userDrawn="1"/>
        </p:nvSpPr>
        <p:spPr>
          <a:xfrm>
            <a:off x="-2610176" y="-1660483"/>
            <a:ext cx="7700210" cy="9464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337407-BA8C-EA99-AFAF-0BCAF1868DB9}"/>
              </a:ext>
            </a:extLst>
          </p:cNvPr>
          <p:cNvSpPr/>
          <p:nvPr userDrawn="1"/>
        </p:nvSpPr>
        <p:spPr>
          <a:xfrm>
            <a:off x="-2939039" y="-1367589"/>
            <a:ext cx="7700210" cy="94648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482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9EF2-39D7-D538-1A12-BD9970AD3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17423E-58B5-EF7E-13EC-764BECA38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FF84A-A889-E516-9F0E-26174824E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0DF08-BCEE-7C09-6604-43A35E742807}"/>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6" name="Footer Placeholder 5">
            <a:extLst>
              <a:ext uri="{FF2B5EF4-FFF2-40B4-BE49-F238E27FC236}">
                <a16:creationId xmlns:a16="http://schemas.microsoft.com/office/drawing/2014/main" id="{084A5589-0F81-3486-2EAB-CAB7AF1A1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1B635-DFCB-5BD5-C73A-C19E51D40CE3}"/>
              </a:ext>
            </a:extLst>
          </p:cNvPr>
          <p:cNvSpPr>
            <a:spLocks noGrp="1"/>
          </p:cNvSpPr>
          <p:nvPr>
            <p:ph type="sldNum" sz="quarter" idx="12"/>
          </p:nvPr>
        </p:nvSpPr>
        <p:spPr/>
        <p:txBody>
          <a:bodyPr/>
          <a:lstStyle/>
          <a:p>
            <a:fld id="{E108686A-3574-4908-A11E-4ED223EC87D3}" type="slidenum">
              <a:rPr lang="en-US" smtClean="0"/>
              <a:t>‹#›</a:t>
            </a:fld>
            <a:endParaRPr lang="en-US"/>
          </a:p>
        </p:txBody>
      </p:sp>
      <p:grpSp>
        <p:nvGrpSpPr>
          <p:cNvPr id="8" name="Group 7">
            <a:extLst>
              <a:ext uri="{FF2B5EF4-FFF2-40B4-BE49-F238E27FC236}">
                <a16:creationId xmlns:a16="http://schemas.microsoft.com/office/drawing/2014/main" id="{0A469409-66F6-D984-135C-5FB32817E7E1}"/>
              </a:ext>
            </a:extLst>
          </p:cNvPr>
          <p:cNvGrpSpPr/>
          <p:nvPr userDrawn="1"/>
        </p:nvGrpSpPr>
        <p:grpSpPr>
          <a:xfrm>
            <a:off x="-42530" y="-5943600"/>
            <a:ext cx="12801600" cy="12813931"/>
            <a:chOff x="-42530" y="-5943600"/>
            <a:chExt cx="12801600" cy="12813931"/>
          </a:xfrm>
        </p:grpSpPr>
        <p:sp>
          <p:nvSpPr>
            <p:cNvPr id="9" name="Rectangle 8">
              <a:extLst>
                <a:ext uri="{FF2B5EF4-FFF2-40B4-BE49-F238E27FC236}">
                  <a16:creationId xmlns:a16="http://schemas.microsoft.com/office/drawing/2014/main" id="{0A4C3757-2D3D-718C-6149-DFFCBBFD83E8}"/>
                </a:ext>
              </a:extLst>
            </p:cNvPr>
            <p:cNvSpPr/>
            <p:nvPr userDrawn="1"/>
          </p:nvSpPr>
          <p:spPr>
            <a:xfrm>
              <a:off x="0" y="0"/>
              <a:ext cx="12192000" cy="6870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1761B6-FA5D-3A80-2FB5-8079EFC72FB5}"/>
                </a:ext>
              </a:extLst>
            </p:cNvPr>
            <p:cNvSpPr/>
            <p:nvPr userDrawn="1"/>
          </p:nvSpPr>
          <p:spPr>
            <a:xfrm>
              <a:off x="-42530" y="-5943600"/>
              <a:ext cx="12801600" cy="128016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953807-926C-C7B6-C50D-0B219494FEA8}"/>
                </a:ext>
              </a:extLst>
            </p:cNvPr>
            <p:cNvSpPr/>
            <p:nvPr userDrawn="1"/>
          </p:nvSpPr>
          <p:spPr>
            <a:xfrm>
              <a:off x="6315740" y="1834612"/>
              <a:ext cx="5876260" cy="503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7008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5859-527B-5919-3619-E209E9E68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37BEB-9411-36C2-D92B-C515442C9B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33AC-17B9-C693-12BC-65D466C0558B}"/>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5" name="Footer Placeholder 4">
            <a:extLst>
              <a:ext uri="{FF2B5EF4-FFF2-40B4-BE49-F238E27FC236}">
                <a16:creationId xmlns:a16="http://schemas.microsoft.com/office/drawing/2014/main" id="{84EC56B9-C750-EAF9-ADB5-18E9A5922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0992F-5F8D-6589-8275-43323D39ACBE}"/>
              </a:ext>
            </a:extLst>
          </p:cNvPr>
          <p:cNvSpPr>
            <a:spLocks noGrp="1"/>
          </p:cNvSpPr>
          <p:nvPr>
            <p:ph type="sldNum" sz="quarter" idx="12"/>
          </p:nvPr>
        </p:nvSpPr>
        <p:spPr/>
        <p:txBody>
          <a:bodyPr/>
          <a:lstStyle/>
          <a:p>
            <a:fld id="{E108686A-3574-4908-A11E-4ED223EC87D3}" type="slidenum">
              <a:rPr lang="en-US" smtClean="0"/>
              <a:t>‹#›</a:t>
            </a:fld>
            <a:endParaRPr lang="en-US"/>
          </a:p>
        </p:txBody>
      </p:sp>
    </p:spTree>
    <p:extLst>
      <p:ext uri="{BB962C8B-B14F-4D97-AF65-F5344CB8AC3E}">
        <p14:creationId xmlns:p14="http://schemas.microsoft.com/office/powerpoint/2010/main" val="86019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33DC5-6FC2-B272-A57F-60C897BAD4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A48A2-37B3-DF70-2CA7-56EA8F6A2A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D9C2D-AF4D-46B9-1E13-911BABC90F14}"/>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5" name="Footer Placeholder 4">
            <a:extLst>
              <a:ext uri="{FF2B5EF4-FFF2-40B4-BE49-F238E27FC236}">
                <a16:creationId xmlns:a16="http://schemas.microsoft.com/office/drawing/2014/main" id="{BFE1B8FE-E175-675F-F254-AE94F02CE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D03DB-9F39-F8DA-58C2-D6F344401B34}"/>
              </a:ext>
            </a:extLst>
          </p:cNvPr>
          <p:cNvSpPr>
            <a:spLocks noGrp="1"/>
          </p:cNvSpPr>
          <p:nvPr>
            <p:ph type="sldNum" sz="quarter" idx="12"/>
          </p:nvPr>
        </p:nvSpPr>
        <p:spPr/>
        <p:txBody>
          <a:bodyPr/>
          <a:lstStyle/>
          <a:p>
            <a:fld id="{E108686A-3574-4908-A11E-4ED223EC87D3}" type="slidenum">
              <a:rPr lang="en-US" smtClean="0"/>
              <a:t>‹#›</a:t>
            </a:fld>
            <a:endParaRPr lang="en-US"/>
          </a:p>
        </p:txBody>
      </p:sp>
    </p:spTree>
    <p:extLst>
      <p:ext uri="{BB962C8B-B14F-4D97-AF65-F5344CB8AC3E}">
        <p14:creationId xmlns:p14="http://schemas.microsoft.com/office/powerpoint/2010/main" val="146422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C0C1-5270-BD1C-9351-291C7CBF19B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1858B17-7E73-FF91-C0D4-A236EDC18ED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chart&#10;&#10;Description automatically generated">
            <a:extLst>
              <a:ext uri="{FF2B5EF4-FFF2-40B4-BE49-F238E27FC236}">
                <a16:creationId xmlns:a16="http://schemas.microsoft.com/office/drawing/2014/main" id="{A965768A-B808-3EBE-1AA2-4AC8B3E747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907" b="-1891"/>
          <a:stretch/>
        </p:blipFill>
        <p:spPr>
          <a:xfrm rot="16200000" flipV="1">
            <a:off x="8382188" y="3068735"/>
            <a:ext cx="3707512" cy="3912111"/>
          </a:xfrm>
          <a:prstGeom prst="rect">
            <a:avLst/>
          </a:prstGeom>
        </p:spPr>
      </p:pic>
      <p:pic>
        <p:nvPicPr>
          <p:cNvPr id="14" name="Picture 13" descr="Logo, company name&#10;&#10;Description automatically generated">
            <a:extLst>
              <a:ext uri="{FF2B5EF4-FFF2-40B4-BE49-F238E27FC236}">
                <a16:creationId xmlns:a16="http://schemas.microsoft.com/office/drawing/2014/main" id="{11951C37-6F7E-94FA-C198-EBDB70FD9B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89" y="5929349"/>
            <a:ext cx="2141158" cy="914400"/>
          </a:xfrm>
          <a:prstGeom prst="rect">
            <a:avLst/>
          </a:prstGeom>
        </p:spPr>
      </p:pic>
      <p:sp>
        <p:nvSpPr>
          <p:cNvPr id="15" name="Rectangle 14">
            <a:extLst>
              <a:ext uri="{FF2B5EF4-FFF2-40B4-BE49-F238E27FC236}">
                <a16:creationId xmlns:a16="http://schemas.microsoft.com/office/drawing/2014/main" id="{6FAD609A-852D-A79A-25D9-14CC5E4EEA22}"/>
              </a:ext>
            </a:extLst>
          </p:cNvPr>
          <p:cNvSpPr/>
          <p:nvPr userDrawn="1"/>
        </p:nvSpPr>
        <p:spPr>
          <a:xfrm>
            <a:off x="0" y="1390480"/>
            <a:ext cx="588081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71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C0C1-5270-BD1C-9351-291C7CBF19B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1858B17-7E73-FF91-C0D4-A236EDC18ED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chart&#10;&#10;Description automatically generated">
            <a:extLst>
              <a:ext uri="{FF2B5EF4-FFF2-40B4-BE49-F238E27FC236}">
                <a16:creationId xmlns:a16="http://schemas.microsoft.com/office/drawing/2014/main" id="{A965768A-B808-3EBE-1AA2-4AC8B3E747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907" b="-1891"/>
          <a:stretch/>
        </p:blipFill>
        <p:spPr>
          <a:xfrm rot="16200000" flipV="1">
            <a:off x="8382188" y="3068735"/>
            <a:ext cx="3707512" cy="3912111"/>
          </a:xfrm>
          <a:prstGeom prst="rect">
            <a:avLst/>
          </a:prstGeom>
        </p:spPr>
      </p:pic>
      <p:pic>
        <p:nvPicPr>
          <p:cNvPr id="4" name="Picture 3" descr="Logo, company name&#10;&#10;Description automatically generated">
            <a:extLst>
              <a:ext uri="{FF2B5EF4-FFF2-40B4-BE49-F238E27FC236}">
                <a16:creationId xmlns:a16="http://schemas.microsoft.com/office/drawing/2014/main" id="{91F4EBCA-A3D1-695A-7C6B-0B843A4A95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89" y="5929349"/>
            <a:ext cx="2141158" cy="914400"/>
          </a:xfrm>
          <a:prstGeom prst="rect">
            <a:avLst/>
          </a:prstGeom>
        </p:spPr>
      </p:pic>
    </p:spTree>
    <p:custDataLst>
      <p:tags r:id="rId1"/>
    </p:custDataLst>
    <p:extLst>
      <p:ext uri="{BB962C8B-B14F-4D97-AF65-F5344CB8AC3E}">
        <p14:creationId xmlns:p14="http://schemas.microsoft.com/office/powerpoint/2010/main" val="118930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56D-E203-2580-7A0E-736740AD4286}"/>
              </a:ext>
            </a:extLst>
          </p:cNvPr>
          <p:cNvSpPr>
            <a:spLocks noGrp="1"/>
          </p:cNvSpPr>
          <p:nvPr>
            <p:ph type="title" hasCustomPrompt="1"/>
          </p:nvPr>
        </p:nvSpPr>
        <p:spPr>
          <a:xfrm>
            <a:off x="5399246" y="576263"/>
            <a:ext cx="5552825"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E173DBD7-80A5-16CD-BB8E-0B092C20EDC4}"/>
              </a:ext>
            </a:extLst>
          </p:cNvPr>
          <p:cNvSpPr>
            <a:spLocks noGrp="1"/>
          </p:cNvSpPr>
          <p:nvPr>
            <p:ph type="body" idx="1" hasCustomPrompt="1"/>
          </p:nvPr>
        </p:nvSpPr>
        <p:spPr>
          <a:xfrm>
            <a:off x="5399245" y="3610894"/>
            <a:ext cx="555282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10" name="Rectangle 9">
            <a:extLst>
              <a:ext uri="{FF2B5EF4-FFF2-40B4-BE49-F238E27FC236}">
                <a16:creationId xmlns:a16="http://schemas.microsoft.com/office/drawing/2014/main" id="{F401832D-7236-9147-C5F1-EE8B42B34077}"/>
              </a:ext>
            </a:extLst>
          </p:cNvPr>
          <p:cNvSpPr/>
          <p:nvPr userDrawn="1"/>
        </p:nvSpPr>
        <p:spPr>
          <a:xfrm>
            <a:off x="6804058" y="3497087"/>
            <a:ext cx="2743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 circle&#10;&#10;Description automatically generated">
            <a:extLst>
              <a:ext uri="{FF2B5EF4-FFF2-40B4-BE49-F238E27FC236}">
                <a16:creationId xmlns:a16="http://schemas.microsoft.com/office/drawing/2014/main" id="{86A1A1EF-538C-2507-71FD-DCD1A688BC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459" t="18421" b="11478"/>
          <a:stretch/>
        </p:blipFill>
        <p:spPr>
          <a:xfrm>
            <a:off x="0" y="-1"/>
            <a:ext cx="5116300" cy="6858001"/>
          </a:xfrm>
          <a:prstGeom prst="rect">
            <a:avLst/>
          </a:prstGeom>
        </p:spPr>
      </p:pic>
      <p:pic>
        <p:nvPicPr>
          <p:cNvPr id="13" name="Picture 12" descr="Logo, company name&#10;&#10;Description automatically generated">
            <a:extLst>
              <a:ext uri="{FF2B5EF4-FFF2-40B4-BE49-F238E27FC236}">
                <a16:creationId xmlns:a16="http://schemas.microsoft.com/office/drawing/2014/main" id="{0C3BD119-0487-4049-3946-91F85531B0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0842" y="5943600"/>
            <a:ext cx="2141158" cy="914400"/>
          </a:xfrm>
          <a:prstGeom prst="rect">
            <a:avLst/>
          </a:prstGeom>
        </p:spPr>
      </p:pic>
    </p:spTree>
    <p:custDataLst>
      <p:tags r:id="rId1"/>
    </p:custDataLst>
    <p:extLst>
      <p:ext uri="{BB962C8B-B14F-4D97-AF65-F5344CB8AC3E}">
        <p14:creationId xmlns:p14="http://schemas.microsoft.com/office/powerpoint/2010/main" val="172573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pic>
        <p:nvPicPr>
          <p:cNvPr id="17" name="Picture 16" descr="Shape, circle&#10;&#10;Description automatically generated">
            <a:extLst>
              <a:ext uri="{FF2B5EF4-FFF2-40B4-BE49-F238E27FC236}">
                <a16:creationId xmlns:a16="http://schemas.microsoft.com/office/drawing/2014/main" id="{0A638EE0-47E0-02B7-D173-F01DE2B390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680" r="4695"/>
          <a:stretch/>
        </p:blipFill>
        <p:spPr>
          <a:xfrm>
            <a:off x="-85060" y="-1"/>
            <a:ext cx="12277060" cy="6874633"/>
          </a:xfrm>
          <a:prstGeom prst="rect">
            <a:avLst/>
          </a:prstGeom>
        </p:spPr>
      </p:pic>
      <p:sp>
        <p:nvSpPr>
          <p:cNvPr id="7" name="Rectangle 6">
            <a:extLst>
              <a:ext uri="{FF2B5EF4-FFF2-40B4-BE49-F238E27FC236}">
                <a16:creationId xmlns:a16="http://schemas.microsoft.com/office/drawing/2014/main" id="{7DBDB2EF-DAE0-9242-EBE3-0A90C27726D3}"/>
              </a:ext>
            </a:extLst>
          </p:cNvPr>
          <p:cNvSpPr/>
          <p:nvPr userDrawn="1"/>
        </p:nvSpPr>
        <p:spPr>
          <a:xfrm>
            <a:off x="-85060" y="3791664"/>
            <a:ext cx="12277060" cy="201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173DBD7-80A5-16CD-BB8E-0B092C20EDC4}"/>
              </a:ext>
            </a:extLst>
          </p:cNvPr>
          <p:cNvSpPr>
            <a:spLocks noGrp="1"/>
          </p:cNvSpPr>
          <p:nvPr>
            <p:ph type="body" idx="1" hasCustomPrompt="1"/>
          </p:nvPr>
        </p:nvSpPr>
        <p:spPr>
          <a:xfrm>
            <a:off x="2154329" y="5096030"/>
            <a:ext cx="7883342" cy="61407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4" name="Title 1">
            <a:extLst>
              <a:ext uri="{FF2B5EF4-FFF2-40B4-BE49-F238E27FC236}">
                <a16:creationId xmlns:a16="http://schemas.microsoft.com/office/drawing/2014/main" id="{A33A04DB-C3C3-4B43-637F-3198E4D4F7B5}"/>
              </a:ext>
            </a:extLst>
          </p:cNvPr>
          <p:cNvSpPr>
            <a:spLocks noGrp="1"/>
          </p:cNvSpPr>
          <p:nvPr>
            <p:ph type="title" hasCustomPrompt="1"/>
          </p:nvPr>
        </p:nvSpPr>
        <p:spPr>
          <a:xfrm>
            <a:off x="2154329" y="3852121"/>
            <a:ext cx="7883341" cy="1144345"/>
          </a:xfrm>
        </p:spPr>
        <p:txBody>
          <a:bodyPr anchor="b">
            <a:normAutofit/>
          </a:bodyPr>
          <a:lstStyle>
            <a:lvl1pPr algn="ctr">
              <a:defRPr sz="5400"/>
            </a:lvl1pPr>
          </a:lstStyle>
          <a:p>
            <a:r>
              <a:rPr lang="en-US" dirty="0"/>
              <a:t>Click to edit title</a:t>
            </a:r>
          </a:p>
        </p:txBody>
      </p:sp>
      <p:sp>
        <p:nvSpPr>
          <p:cNvPr id="11" name="Rectangle 10">
            <a:extLst>
              <a:ext uri="{FF2B5EF4-FFF2-40B4-BE49-F238E27FC236}">
                <a16:creationId xmlns:a16="http://schemas.microsoft.com/office/drawing/2014/main" id="{63597618-D328-5274-AD32-3D92F8EE7C4A}"/>
              </a:ext>
            </a:extLst>
          </p:cNvPr>
          <p:cNvSpPr/>
          <p:nvPr userDrawn="1"/>
        </p:nvSpPr>
        <p:spPr>
          <a:xfrm>
            <a:off x="4724399" y="5023388"/>
            <a:ext cx="2743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236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hank You Slide">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79334636-5403-F918-019B-080A7327EE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9848" y="996320"/>
            <a:ext cx="5092304" cy="2174713"/>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556C94E2-9B37-CA84-F3C8-FB2C537B9FE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907" b="-1891"/>
          <a:stretch/>
        </p:blipFill>
        <p:spPr>
          <a:xfrm rot="16200000" flipV="1">
            <a:off x="8382188" y="3068735"/>
            <a:ext cx="3707512" cy="3912111"/>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93BF2CBF-CF89-3D72-BFD4-D254BA0A305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907" b="-1891"/>
          <a:stretch/>
        </p:blipFill>
        <p:spPr>
          <a:xfrm rot="5400000" flipH="1" flipV="1">
            <a:off x="102301" y="3068734"/>
            <a:ext cx="3707512" cy="3912111"/>
          </a:xfrm>
          <a:prstGeom prst="rect">
            <a:avLst/>
          </a:prstGeom>
        </p:spPr>
      </p:pic>
      <p:sp>
        <p:nvSpPr>
          <p:cNvPr id="2" name="Title 1">
            <a:extLst>
              <a:ext uri="{FF2B5EF4-FFF2-40B4-BE49-F238E27FC236}">
                <a16:creationId xmlns:a16="http://schemas.microsoft.com/office/drawing/2014/main" id="{D6D90277-59BE-BF02-3107-20CA5D0FCAB9}"/>
              </a:ext>
            </a:extLst>
          </p:cNvPr>
          <p:cNvSpPr>
            <a:spLocks noGrp="1"/>
          </p:cNvSpPr>
          <p:nvPr>
            <p:ph type="title"/>
          </p:nvPr>
        </p:nvSpPr>
        <p:spPr>
          <a:xfrm>
            <a:off x="838200" y="3655382"/>
            <a:ext cx="10515600" cy="1325563"/>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30899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E87E-0B10-F083-5934-1465BA37A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7D0AC-0FE3-72F8-F828-F6A78FB20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968F9-CB39-C541-A682-6934FC4B1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AE6BA-0708-7FF1-5ADB-4A3F69A14260}"/>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6" name="Footer Placeholder 5">
            <a:extLst>
              <a:ext uri="{FF2B5EF4-FFF2-40B4-BE49-F238E27FC236}">
                <a16:creationId xmlns:a16="http://schemas.microsoft.com/office/drawing/2014/main" id="{F7898134-4F7F-2CAC-CF9C-1C87F03DB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7ED39-06B0-07A3-8BD7-833E405CF089}"/>
              </a:ext>
            </a:extLst>
          </p:cNvPr>
          <p:cNvSpPr>
            <a:spLocks noGrp="1"/>
          </p:cNvSpPr>
          <p:nvPr>
            <p:ph type="sldNum" sz="quarter" idx="12"/>
          </p:nvPr>
        </p:nvSpPr>
        <p:spPr/>
        <p:txBody>
          <a:bodyPr/>
          <a:lstStyle/>
          <a:p>
            <a:fld id="{E108686A-3574-4908-A11E-4ED223EC87D3}" type="slidenum">
              <a:rPr lang="en-US" smtClean="0"/>
              <a:t>‹#›</a:t>
            </a:fld>
            <a:endParaRPr lang="en-US"/>
          </a:p>
        </p:txBody>
      </p:sp>
    </p:spTree>
    <p:extLst>
      <p:ext uri="{BB962C8B-B14F-4D97-AF65-F5344CB8AC3E}">
        <p14:creationId xmlns:p14="http://schemas.microsoft.com/office/powerpoint/2010/main" val="332424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FB9C-6FA1-2CF6-8806-FAE92777FC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0E070-F1CD-D645-83C0-267E6F16D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D83996-B139-1EE5-48E1-28C7C9003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927A89-C947-ABF5-3F88-25F80E033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D1C58-827A-7F16-EFF8-6A703B627C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72801-B482-0300-6B92-176EDB2DB9A6}"/>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8" name="Footer Placeholder 7">
            <a:extLst>
              <a:ext uri="{FF2B5EF4-FFF2-40B4-BE49-F238E27FC236}">
                <a16:creationId xmlns:a16="http://schemas.microsoft.com/office/drawing/2014/main" id="{271296FF-4097-01EF-0F2A-0A6B2CB36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57501B-5436-793C-F5DB-AF4061E55C14}"/>
              </a:ext>
            </a:extLst>
          </p:cNvPr>
          <p:cNvSpPr>
            <a:spLocks noGrp="1"/>
          </p:cNvSpPr>
          <p:nvPr>
            <p:ph type="sldNum" sz="quarter" idx="12"/>
          </p:nvPr>
        </p:nvSpPr>
        <p:spPr/>
        <p:txBody>
          <a:bodyPr/>
          <a:lstStyle/>
          <a:p>
            <a:fld id="{E108686A-3574-4908-A11E-4ED223EC87D3}" type="slidenum">
              <a:rPr lang="en-US" smtClean="0"/>
              <a:t>‹#›</a:t>
            </a:fld>
            <a:endParaRPr lang="en-US"/>
          </a:p>
        </p:txBody>
      </p:sp>
    </p:spTree>
    <p:extLst>
      <p:ext uri="{BB962C8B-B14F-4D97-AF65-F5344CB8AC3E}">
        <p14:creationId xmlns:p14="http://schemas.microsoft.com/office/powerpoint/2010/main" val="323503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43A18-5A85-A617-155B-6E594929D4DF}"/>
              </a:ext>
            </a:extLst>
          </p:cNvPr>
          <p:cNvSpPr>
            <a:spLocks noGrp="1"/>
          </p:cNvSpPr>
          <p:nvPr>
            <p:ph type="dt" sz="half" idx="10"/>
          </p:nvPr>
        </p:nvSpPr>
        <p:spPr/>
        <p:txBody>
          <a:bodyPr/>
          <a:lstStyle/>
          <a:p>
            <a:fld id="{90059360-27CA-44B4-89A5-F1758FC4B83E}" type="datetimeFigureOut">
              <a:rPr lang="en-US" smtClean="0"/>
              <a:t>2/14/2023</a:t>
            </a:fld>
            <a:endParaRPr lang="en-US"/>
          </a:p>
        </p:txBody>
      </p:sp>
      <p:sp>
        <p:nvSpPr>
          <p:cNvPr id="3" name="Footer Placeholder 2">
            <a:extLst>
              <a:ext uri="{FF2B5EF4-FFF2-40B4-BE49-F238E27FC236}">
                <a16:creationId xmlns:a16="http://schemas.microsoft.com/office/drawing/2014/main" id="{F07DAA73-5041-EBA5-C158-2B5065906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AA1EA-3235-5148-E1B6-50C938103A77}"/>
              </a:ext>
            </a:extLst>
          </p:cNvPr>
          <p:cNvSpPr>
            <a:spLocks noGrp="1"/>
          </p:cNvSpPr>
          <p:nvPr>
            <p:ph type="sldNum" sz="quarter" idx="12"/>
          </p:nvPr>
        </p:nvSpPr>
        <p:spPr/>
        <p:txBody>
          <a:bodyPr/>
          <a:lstStyle/>
          <a:p>
            <a:fld id="{E108686A-3574-4908-A11E-4ED223EC87D3}" type="slidenum">
              <a:rPr lang="en-US" smtClean="0"/>
              <a:t>‹#›</a:t>
            </a:fld>
            <a:endParaRPr lang="en-US"/>
          </a:p>
        </p:txBody>
      </p:sp>
    </p:spTree>
    <p:custDataLst>
      <p:tags r:id="rId1"/>
    </p:custDataLst>
    <p:extLst>
      <p:ext uri="{BB962C8B-B14F-4D97-AF65-F5344CB8AC3E}">
        <p14:creationId xmlns:p14="http://schemas.microsoft.com/office/powerpoint/2010/main" val="24728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57FBA-C4F3-6871-CA2D-CEBD002BC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E351A-6388-DC3B-0E83-9ED7B9AAB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284C3-4FAF-096C-D8CA-7EA66C18E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59360-27CA-44B4-89A5-F1758FC4B83E}" type="datetimeFigureOut">
              <a:rPr lang="en-US" smtClean="0"/>
              <a:t>2/14/2023</a:t>
            </a:fld>
            <a:endParaRPr lang="en-US"/>
          </a:p>
        </p:txBody>
      </p:sp>
      <p:sp>
        <p:nvSpPr>
          <p:cNvPr id="5" name="Footer Placeholder 4">
            <a:extLst>
              <a:ext uri="{FF2B5EF4-FFF2-40B4-BE49-F238E27FC236}">
                <a16:creationId xmlns:a16="http://schemas.microsoft.com/office/drawing/2014/main" id="{B695F281-F709-C8B1-73BB-9A45CD89F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C03E2-5F90-E519-F14A-6961ED68C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8686A-3574-4908-A11E-4ED223EC87D3}" type="slidenum">
              <a:rPr lang="en-US" smtClean="0"/>
              <a:t>‹#›</a:t>
            </a:fld>
            <a:endParaRPr lang="en-US"/>
          </a:p>
        </p:txBody>
      </p:sp>
    </p:spTree>
    <p:custDataLst>
      <p:tags r:id="rId16"/>
    </p:custDataLst>
    <p:extLst>
      <p:ext uri="{BB962C8B-B14F-4D97-AF65-F5344CB8AC3E}">
        <p14:creationId xmlns:p14="http://schemas.microsoft.com/office/powerpoint/2010/main" val="420219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54" r:id="rId6"/>
    <p:sldLayoutId id="2147483652" r:id="rId7"/>
    <p:sldLayoutId id="2147483653" r:id="rId8"/>
    <p:sldLayoutId id="2147483655" r:id="rId9"/>
    <p:sldLayoutId id="2147483660"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8.svg"/><Relationship Id="rId4" Type="http://schemas.openxmlformats.org/officeDocument/2006/relationships/diagramData" Target="../diagrams/data5.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2.sv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51.sv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7.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5.svg"/><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sv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3.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4.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9.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2601B-1F9C-EB87-0127-A5F14C2F7E12}"/>
              </a:ext>
            </a:extLst>
          </p:cNvPr>
          <p:cNvSpPr txBox="1"/>
          <p:nvPr/>
        </p:nvSpPr>
        <p:spPr>
          <a:xfrm>
            <a:off x="1534632" y="1408860"/>
            <a:ext cx="9122735" cy="1754326"/>
          </a:xfrm>
          <a:prstGeom prst="rect">
            <a:avLst/>
          </a:prstGeom>
          <a:noFill/>
        </p:spPr>
        <p:txBody>
          <a:bodyPr wrap="square" rtlCol="0">
            <a:spAutoFit/>
          </a:bodyPr>
          <a:lstStyle/>
          <a:p>
            <a:pPr algn="ctr"/>
            <a:r>
              <a:rPr lang="en-US" sz="5400" dirty="0">
                <a:latin typeface="+mj-lt"/>
              </a:rPr>
              <a:t>The Local Workforce Development Board</a:t>
            </a:r>
          </a:p>
        </p:txBody>
      </p:sp>
      <p:sp>
        <p:nvSpPr>
          <p:cNvPr id="3" name="TextBox 2">
            <a:extLst>
              <a:ext uri="{FF2B5EF4-FFF2-40B4-BE49-F238E27FC236}">
                <a16:creationId xmlns:a16="http://schemas.microsoft.com/office/drawing/2014/main" id="{E59181A1-133B-383C-96D7-E5449011F66F}"/>
              </a:ext>
            </a:extLst>
          </p:cNvPr>
          <p:cNvSpPr txBox="1"/>
          <p:nvPr/>
        </p:nvSpPr>
        <p:spPr>
          <a:xfrm>
            <a:off x="3349256" y="3668233"/>
            <a:ext cx="5486400" cy="830997"/>
          </a:xfrm>
          <a:prstGeom prst="rect">
            <a:avLst/>
          </a:prstGeom>
          <a:noFill/>
        </p:spPr>
        <p:txBody>
          <a:bodyPr wrap="square" rtlCol="0">
            <a:spAutoFit/>
          </a:bodyPr>
          <a:lstStyle/>
          <a:p>
            <a:pPr algn="ctr"/>
            <a:r>
              <a:rPr lang="en-US" sz="2400" dirty="0"/>
              <a:t>Module 2 of GSETA’s Local Governance Policy Training Series</a:t>
            </a:r>
          </a:p>
        </p:txBody>
      </p:sp>
    </p:spTree>
    <p:custDataLst>
      <p:tags r:id="rId1"/>
    </p:custDataLst>
    <p:extLst>
      <p:ext uri="{BB962C8B-B14F-4D97-AF65-F5344CB8AC3E}">
        <p14:creationId xmlns:p14="http://schemas.microsoft.com/office/powerpoint/2010/main" val="346069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F3B9-134E-9DDD-45CE-A4C7B331C693}"/>
              </a:ext>
            </a:extLst>
          </p:cNvPr>
          <p:cNvSpPr>
            <a:spLocks noGrp="1"/>
          </p:cNvSpPr>
          <p:nvPr>
            <p:ph type="title"/>
          </p:nvPr>
        </p:nvSpPr>
        <p:spPr/>
        <p:txBody>
          <a:bodyPr/>
          <a:lstStyle/>
          <a:p>
            <a:r>
              <a:rPr lang="en-US" dirty="0"/>
              <a:t>LWDB Composition </a:t>
            </a:r>
          </a:p>
        </p:txBody>
      </p:sp>
      <p:graphicFrame>
        <p:nvGraphicFramePr>
          <p:cNvPr id="7" name="Content Placeholder 6">
            <a:extLst>
              <a:ext uri="{FF2B5EF4-FFF2-40B4-BE49-F238E27FC236}">
                <a16:creationId xmlns:a16="http://schemas.microsoft.com/office/drawing/2014/main" id="{34CFD3A8-C17A-1D78-EFDF-5DC256CAD086}"/>
              </a:ext>
            </a:extLst>
          </p:cNvPr>
          <p:cNvGraphicFramePr>
            <a:graphicFrameLocks noGrp="1"/>
          </p:cNvGraphicFramePr>
          <p:nvPr>
            <p:ph idx="1"/>
            <p:extLst>
              <p:ext uri="{D42A27DB-BD31-4B8C-83A1-F6EECF244321}">
                <p14:modId xmlns:p14="http://schemas.microsoft.com/office/powerpoint/2010/main" val="3024253718"/>
              </p:ext>
            </p:extLst>
          </p:nvPr>
        </p:nvGraphicFramePr>
        <p:xfrm>
          <a:off x="4959432" y="1690688"/>
          <a:ext cx="8049490" cy="4639107"/>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Right 7">
            <a:extLst>
              <a:ext uri="{FF2B5EF4-FFF2-40B4-BE49-F238E27FC236}">
                <a16:creationId xmlns:a16="http://schemas.microsoft.com/office/drawing/2014/main" id="{659DF142-BA12-45B0-5E08-4E65444039F9}"/>
              </a:ext>
            </a:extLst>
          </p:cNvPr>
          <p:cNvSpPr/>
          <p:nvPr/>
        </p:nvSpPr>
        <p:spPr>
          <a:xfrm>
            <a:off x="5181600" y="2770217"/>
            <a:ext cx="1828800" cy="132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Appoints</a:t>
            </a:r>
          </a:p>
        </p:txBody>
      </p:sp>
      <p:pic>
        <p:nvPicPr>
          <p:cNvPr id="10" name="Graphic 9" descr="Office worker male with solid fill">
            <a:extLst>
              <a:ext uri="{FF2B5EF4-FFF2-40B4-BE49-F238E27FC236}">
                <a16:creationId xmlns:a16="http://schemas.microsoft.com/office/drawing/2014/main" id="{7017AA81-4DF4-A699-4E9E-AC131EC508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4877" y="1952841"/>
            <a:ext cx="1371600" cy="1371600"/>
          </a:xfrm>
          <a:prstGeom prst="rect">
            <a:avLst/>
          </a:prstGeom>
        </p:spPr>
      </p:pic>
      <p:sp>
        <p:nvSpPr>
          <p:cNvPr id="11" name="TextBox 10">
            <a:extLst>
              <a:ext uri="{FF2B5EF4-FFF2-40B4-BE49-F238E27FC236}">
                <a16:creationId xmlns:a16="http://schemas.microsoft.com/office/drawing/2014/main" id="{C48375A2-0C60-BA9C-DB81-FD2594ECFB96}"/>
              </a:ext>
            </a:extLst>
          </p:cNvPr>
          <p:cNvSpPr txBox="1"/>
          <p:nvPr/>
        </p:nvSpPr>
        <p:spPr>
          <a:xfrm>
            <a:off x="610095" y="3429000"/>
            <a:ext cx="4461164" cy="1938992"/>
          </a:xfrm>
          <a:prstGeom prst="rect">
            <a:avLst/>
          </a:prstGeom>
          <a:noFill/>
        </p:spPr>
        <p:txBody>
          <a:bodyPr wrap="square" rtlCol="0">
            <a:spAutoFit/>
          </a:bodyPr>
          <a:lstStyle/>
          <a:p>
            <a:pPr algn="ctr"/>
            <a:r>
              <a:rPr lang="en-US" sz="2400" dirty="0"/>
              <a:t>The Chief Elected Official (CEO) receives nominations and appoints board members, following WIOA board member requirements.</a:t>
            </a:r>
          </a:p>
        </p:txBody>
      </p:sp>
      <p:sp>
        <p:nvSpPr>
          <p:cNvPr id="5" name="TextBox 4">
            <a:extLst>
              <a:ext uri="{FF2B5EF4-FFF2-40B4-BE49-F238E27FC236}">
                <a16:creationId xmlns:a16="http://schemas.microsoft.com/office/drawing/2014/main" id="{B03F5520-8600-5AAF-90B2-13FFA1C8FD34}"/>
              </a:ext>
            </a:extLst>
          </p:cNvPr>
          <p:cNvSpPr txBox="1"/>
          <p:nvPr/>
        </p:nvSpPr>
        <p:spPr>
          <a:xfrm>
            <a:off x="2397690" y="6375875"/>
            <a:ext cx="8799534" cy="369332"/>
          </a:xfrm>
          <a:prstGeom prst="rect">
            <a:avLst/>
          </a:prstGeom>
          <a:noFill/>
        </p:spPr>
        <p:txBody>
          <a:bodyPr wrap="square">
            <a:spAutoFit/>
          </a:bodyPr>
          <a:lstStyle/>
          <a:p>
            <a:r>
              <a:rPr lang="en-US" dirty="0"/>
              <a:t>See SETC #2015‐01</a:t>
            </a:r>
          </a:p>
        </p:txBody>
      </p:sp>
    </p:spTree>
    <p:custDataLst>
      <p:tags r:id="rId1"/>
    </p:custDataLst>
    <p:extLst>
      <p:ext uri="{BB962C8B-B14F-4D97-AF65-F5344CB8AC3E}">
        <p14:creationId xmlns:p14="http://schemas.microsoft.com/office/powerpoint/2010/main" val="145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1733-4F72-37CC-4AA2-07D49F495CDF}"/>
              </a:ext>
            </a:extLst>
          </p:cNvPr>
          <p:cNvSpPr>
            <a:spLocks noGrp="1"/>
          </p:cNvSpPr>
          <p:nvPr>
            <p:ph type="title"/>
          </p:nvPr>
        </p:nvSpPr>
        <p:spPr/>
        <p:txBody>
          <a:bodyPr/>
          <a:lstStyle/>
          <a:p>
            <a:r>
              <a:rPr lang="en-US" dirty="0"/>
              <a:t>Building LWDB Capacity</a:t>
            </a:r>
          </a:p>
        </p:txBody>
      </p:sp>
      <p:graphicFrame>
        <p:nvGraphicFramePr>
          <p:cNvPr id="4" name="Content Placeholder 3">
            <a:extLst>
              <a:ext uri="{FF2B5EF4-FFF2-40B4-BE49-F238E27FC236}">
                <a16:creationId xmlns:a16="http://schemas.microsoft.com/office/drawing/2014/main" id="{24AB9987-B1CE-9453-B994-E3A9B863CC6C}"/>
              </a:ext>
            </a:extLst>
          </p:cNvPr>
          <p:cNvGraphicFramePr>
            <a:graphicFrameLocks noGrp="1"/>
          </p:cNvGraphicFramePr>
          <p:nvPr>
            <p:ph idx="1"/>
            <p:extLst>
              <p:ext uri="{D42A27DB-BD31-4B8C-83A1-F6EECF244321}">
                <p14:modId xmlns:p14="http://schemas.microsoft.com/office/powerpoint/2010/main" val="20376203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6398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070B-A29D-A7C5-A7D8-61351D6B9AE7}"/>
              </a:ext>
            </a:extLst>
          </p:cNvPr>
          <p:cNvSpPr>
            <a:spLocks noGrp="1"/>
          </p:cNvSpPr>
          <p:nvPr>
            <p:ph type="title"/>
          </p:nvPr>
        </p:nvSpPr>
        <p:spPr/>
        <p:txBody>
          <a:bodyPr/>
          <a:lstStyle/>
          <a:p>
            <a:r>
              <a:rPr lang="en-US" dirty="0"/>
              <a:t>	Fiscal Agent</a:t>
            </a:r>
          </a:p>
        </p:txBody>
      </p:sp>
      <p:graphicFrame>
        <p:nvGraphicFramePr>
          <p:cNvPr id="5" name="Table 5">
            <a:extLst>
              <a:ext uri="{FF2B5EF4-FFF2-40B4-BE49-F238E27FC236}">
                <a16:creationId xmlns:a16="http://schemas.microsoft.com/office/drawing/2014/main" id="{9E5EAB87-47FF-1816-54B0-504EA8EBE96F}"/>
              </a:ext>
            </a:extLst>
          </p:cNvPr>
          <p:cNvGraphicFramePr>
            <a:graphicFrameLocks noGrp="1"/>
          </p:cNvGraphicFramePr>
          <p:nvPr>
            <p:ph idx="1"/>
            <p:extLst>
              <p:ext uri="{D42A27DB-BD31-4B8C-83A1-F6EECF244321}">
                <p14:modId xmlns:p14="http://schemas.microsoft.com/office/powerpoint/2010/main" val="1026470573"/>
              </p:ext>
            </p:extLst>
          </p:nvPr>
        </p:nvGraphicFramePr>
        <p:xfrm>
          <a:off x="838200" y="2758568"/>
          <a:ext cx="10515599" cy="2743200"/>
        </p:xfrm>
        <a:graphic>
          <a:graphicData uri="http://schemas.openxmlformats.org/drawingml/2006/table">
            <a:tbl>
              <a:tblPr firstRow="1" bandRow="1">
                <a:tableStyleId>{21E4AEA4-8DFA-4A89-87EB-49C32662AFE0}</a:tableStyleId>
              </a:tblPr>
              <a:tblGrid>
                <a:gridCol w="3236025">
                  <a:extLst>
                    <a:ext uri="{9D8B030D-6E8A-4147-A177-3AD203B41FA5}">
                      <a16:colId xmlns:a16="http://schemas.microsoft.com/office/drawing/2014/main" val="2340281656"/>
                    </a:ext>
                  </a:extLst>
                </a:gridCol>
                <a:gridCol w="7279574">
                  <a:extLst>
                    <a:ext uri="{9D8B030D-6E8A-4147-A177-3AD203B41FA5}">
                      <a16:colId xmlns:a16="http://schemas.microsoft.com/office/drawing/2014/main" val="1212651415"/>
                    </a:ext>
                  </a:extLst>
                </a:gridCol>
              </a:tblGrid>
              <a:tr h="452626">
                <a:tc>
                  <a:txBody>
                    <a:bodyPr/>
                    <a:lstStyle/>
                    <a:p>
                      <a:pPr lvl="1" algn="ctr"/>
                      <a:r>
                        <a:rPr lang="en-US" sz="2400" dirty="0"/>
                        <a:t>Role</a:t>
                      </a:r>
                    </a:p>
                  </a:txBody>
                  <a:tcPr anchor="ctr"/>
                </a:tc>
                <a:tc>
                  <a:txBody>
                    <a:bodyPr/>
                    <a:lstStyle/>
                    <a:p>
                      <a:pPr lvl="1" algn="ctr"/>
                      <a:r>
                        <a:rPr lang="en-US" sz="2400" dirty="0"/>
                        <a:t>Responsibilities</a:t>
                      </a:r>
                    </a:p>
                  </a:txBody>
                  <a:tcPr anchor="ctr"/>
                </a:tc>
                <a:extLst>
                  <a:ext uri="{0D108BD9-81ED-4DB2-BD59-A6C34878D82A}">
                    <a16:rowId xmlns:a16="http://schemas.microsoft.com/office/drawing/2014/main" val="1496674173"/>
                  </a:ext>
                </a:extLst>
              </a:tr>
              <a:tr h="1845886">
                <a:tc>
                  <a:txBody>
                    <a:bodyPr/>
                    <a:lstStyle/>
                    <a:p>
                      <a:pPr algn="ctr"/>
                      <a:r>
                        <a:rPr lang="en-US" sz="2000" dirty="0"/>
                        <a:t>Carry out fiscal-related governance responsibilities.</a:t>
                      </a:r>
                    </a:p>
                  </a:txBody>
                  <a:tcPr anchor="ctr"/>
                </a:tc>
                <a:tc>
                  <a:txBody>
                    <a:bodyPr/>
                    <a:lstStyle/>
                    <a:p>
                      <a:pPr marL="342900" indent="-342900">
                        <a:buFont typeface="Wingdings" panose="05000000000000000000" pitchFamily="2" charset="2"/>
                        <a:buChar char="ü"/>
                      </a:pPr>
                      <a:r>
                        <a:rPr lang="en-US" sz="1800" dirty="0">
                          <a:effectLst/>
                        </a:rPr>
                        <a:t>Receive funds </a:t>
                      </a:r>
                    </a:p>
                    <a:p>
                      <a:pPr marL="342900" indent="-342900">
                        <a:buFont typeface="Wingdings" panose="05000000000000000000" pitchFamily="2" charset="2"/>
                        <a:buChar char="ü"/>
                      </a:pPr>
                      <a:r>
                        <a:rPr lang="en-US" sz="1800" dirty="0">
                          <a:effectLst/>
                        </a:rPr>
                        <a:t>Ensure sustained fiscal integrity and accountability </a:t>
                      </a:r>
                    </a:p>
                    <a:p>
                      <a:pPr marL="342900" indent="-342900">
                        <a:buFont typeface="Wingdings" panose="05000000000000000000" pitchFamily="2" charset="2"/>
                        <a:buChar char="ü"/>
                      </a:pPr>
                      <a:r>
                        <a:rPr lang="en-US" sz="1800" dirty="0">
                          <a:effectLst/>
                        </a:rPr>
                        <a:t>Respond to audit financial findings. </a:t>
                      </a:r>
                    </a:p>
                    <a:p>
                      <a:pPr marL="342900" indent="-342900">
                        <a:buFont typeface="Wingdings" panose="05000000000000000000" pitchFamily="2" charset="2"/>
                        <a:buChar char="ü"/>
                      </a:pPr>
                      <a:r>
                        <a:rPr lang="en-US" sz="1800" dirty="0">
                          <a:effectLst/>
                        </a:rPr>
                        <a:t>Maintain proper accounting records and adequate documentation. </a:t>
                      </a:r>
                    </a:p>
                    <a:p>
                      <a:pPr marL="342900" indent="-342900">
                        <a:buFont typeface="Wingdings" panose="05000000000000000000" pitchFamily="2" charset="2"/>
                        <a:buChar char="ü"/>
                      </a:pPr>
                      <a:r>
                        <a:rPr lang="en-US" sz="1800" dirty="0">
                          <a:effectLst/>
                        </a:rPr>
                        <a:t>Prepare financial reports. </a:t>
                      </a:r>
                    </a:p>
                    <a:p>
                      <a:pPr marL="342900" indent="-342900">
                        <a:buFont typeface="Wingdings" panose="05000000000000000000" pitchFamily="2" charset="2"/>
                        <a:buChar char="ü"/>
                      </a:pPr>
                      <a:r>
                        <a:rPr lang="en-US" sz="1800" dirty="0">
                          <a:effectLst/>
                        </a:rPr>
                        <a:t>Provide technical assistance to subrecipients regarding fiscal issues.</a:t>
                      </a:r>
                    </a:p>
                    <a:p>
                      <a:pPr marL="342900" indent="-342900">
                        <a:buFont typeface="Wingdings" panose="05000000000000000000" pitchFamily="2" charset="2"/>
                        <a:buChar char="ü"/>
                      </a:pPr>
                      <a:r>
                        <a:rPr lang="en-US" sz="1800" i="1" dirty="0">
                          <a:effectLst/>
                        </a:rPr>
                        <a:t>Other tasks as assigned</a:t>
                      </a:r>
                    </a:p>
                  </a:txBody>
                  <a:tcPr/>
                </a:tc>
                <a:extLst>
                  <a:ext uri="{0D108BD9-81ED-4DB2-BD59-A6C34878D82A}">
                    <a16:rowId xmlns:a16="http://schemas.microsoft.com/office/drawing/2014/main" val="127987997"/>
                  </a:ext>
                </a:extLst>
              </a:tr>
            </a:tbl>
          </a:graphicData>
        </a:graphic>
      </p:graphicFrame>
      <p:sp>
        <p:nvSpPr>
          <p:cNvPr id="6" name="TextBox 5">
            <a:extLst>
              <a:ext uri="{FF2B5EF4-FFF2-40B4-BE49-F238E27FC236}">
                <a16:creationId xmlns:a16="http://schemas.microsoft.com/office/drawing/2014/main" id="{5209C782-0DCC-BF92-136E-0480DDE9F53B}"/>
              </a:ext>
            </a:extLst>
          </p:cNvPr>
          <p:cNvSpPr txBox="1"/>
          <p:nvPr/>
        </p:nvSpPr>
        <p:spPr>
          <a:xfrm>
            <a:off x="838200" y="1739545"/>
            <a:ext cx="10515600" cy="830997"/>
          </a:xfrm>
          <a:prstGeom prst="rect">
            <a:avLst/>
          </a:prstGeom>
          <a:noFill/>
        </p:spPr>
        <p:txBody>
          <a:bodyPr wrap="square" rtlCol="0">
            <a:spAutoFit/>
          </a:bodyPr>
          <a:lstStyle/>
          <a:p>
            <a:r>
              <a:rPr lang="en-US" sz="2400" dirty="0"/>
              <a:t>The CEO is able to appoint a local fiscal agent, but the CEO is still ultimately liable for the use of public funds. </a:t>
            </a:r>
          </a:p>
        </p:txBody>
      </p:sp>
      <p:pic>
        <p:nvPicPr>
          <p:cNvPr id="8" name="Graphic 7" descr="Philanthropy with solid fill">
            <a:extLst>
              <a:ext uri="{FF2B5EF4-FFF2-40B4-BE49-F238E27FC236}">
                <a16:creationId xmlns:a16="http://schemas.microsoft.com/office/drawing/2014/main" id="{74E04CED-FE45-1C9C-E244-3F10D6F7E9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61793"/>
            <a:ext cx="914400" cy="914400"/>
          </a:xfrm>
          <a:prstGeom prst="rect">
            <a:avLst/>
          </a:prstGeom>
        </p:spPr>
      </p:pic>
      <p:sp>
        <p:nvSpPr>
          <p:cNvPr id="7" name="TextBox 6">
            <a:extLst>
              <a:ext uri="{FF2B5EF4-FFF2-40B4-BE49-F238E27FC236}">
                <a16:creationId xmlns:a16="http://schemas.microsoft.com/office/drawing/2014/main" id="{F1614725-7050-97A2-1626-C9123AB94ED7}"/>
              </a:ext>
            </a:extLst>
          </p:cNvPr>
          <p:cNvSpPr txBox="1"/>
          <p:nvPr/>
        </p:nvSpPr>
        <p:spPr>
          <a:xfrm>
            <a:off x="1752600" y="5161528"/>
            <a:ext cx="7727794" cy="307777"/>
          </a:xfrm>
          <a:prstGeom prst="rect">
            <a:avLst/>
          </a:prstGeom>
          <a:noFill/>
        </p:spPr>
        <p:txBody>
          <a:bodyPr wrap="square">
            <a:spAutoFit/>
          </a:bodyPr>
          <a:lstStyle/>
          <a:p>
            <a:r>
              <a:rPr lang="en-US" sz="1400" dirty="0">
                <a:effectLst/>
              </a:rPr>
              <a:t>See § 679.420</a:t>
            </a:r>
            <a:endParaRPr lang="en-US" sz="1400" dirty="0"/>
          </a:p>
        </p:txBody>
      </p:sp>
    </p:spTree>
    <p:custDataLst>
      <p:tags r:id="rId1"/>
    </p:custDataLst>
    <p:extLst>
      <p:ext uri="{BB962C8B-B14F-4D97-AF65-F5344CB8AC3E}">
        <p14:creationId xmlns:p14="http://schemas.microsoft.com/office/powerpoint/2010/main" val="152931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ED4C-EB48-32B8-AF27-95470FD1047D}"/>
              </a:ext>
            </a:extLst>
          </p:cNvPr>
          <p:cNvSpPr>
            <a:spLocks noGrp="1"/>
          </p:cNvSpPr>
          <p:nvPr>
            <p:ph type="title"/>
          </p:nvPr>
        </p:nvSpPr>
        <p:spPr/>
        <p:txBody>
          <a:bodyPr/>
          <a:lstStyle/>
          <a:p>
            <a:r>
              <a:rPr lang="en-US" dirty="0"/>
              <a:t>	Paid Staff</a:t>
            </a:r>
          </a:p>
        </p:txBody>
      </p:sp>
      <p:graphicFrame>
        <p:nvGraphicFramePr>
          <p:cNvPr id="5" name="Table 5">
            <a:extLst>
              <a:ext uri="{FF2B5EF4-FFF2-40B4-BE49-F238E27FC236}">
                <a16:creationId xmlns:a16="http://schemas.microsoft.com/office/drawing/2014/main" id="{ECB738D0-FA2F-31C4-54EE-3258F7C6EFD2}"/>
              </a:ext>
            </a:extLst>
          </p:cNvPr>
          <p:cNvGraphicFramePr>
            <a:graphicFrameLocks noGrp="1"/>
          </p:cNvGraphicFramePr>
          <p:nvPr>
            <p:ph idx="1"/>
            <p:extLst>
              <p:ext uri="{D42A27DB-BD31-4B8C-83A1-F6EECF244321}">
                <p14:modId xmlns:p14="http://schemas.microsoft.com/office/powerpoint/2010/main" val="1394932988"/>
              </p:ext>
            </p:extLst>
          </p:nvPr>
        </p:nvGraphicFramePr>
        <p:xfrm>
          <a:off x="838200" y="2449360"/>
          <a:ext cx="10515596" cy="2633003"/>
        </p:xfrm>
        <a:graphic>
          <a:graphicData uri="http://schemas.openxmlformats.org/drawingml/2006/table">
            <a:tbl>
              <a:tblPr firstRow="1" bandRow="1">
                <a:tableStyleId>{21E4AEA4-8DFA-4A89-87EB-49C32662AFE0}</a:tableStyleId>
              </a:tblPr>
              <a:tblGrid>
                <a:gridCol w="3176649">
                  <a:extLst>
                    <a:ext uri="{9D8B030D-6E8A-4147-A177-3AD203B41FA5}">
                      <a16:colId xmlns:a16="http://schemas.microsoft.com/office/drawing/2014/main" val="2340281656"/>
                    </a:ext>
                  </a:extLst>
                </a:gridCol>
                <a:gridCol w="7338947">
                  <a:extLst>
                    <a:ext uri="{9D8B030D-6E8A-4147-A177-3AD203B41FA5}">
                      <a16:colId xmlns:a16="http://schemas.microsoft.com/office/drawing/2014/main" val="1212651415"/>
                    </a:ext>
                  </a:extLst>
                </a:gridCol>
              </a:tblGrid>
              <a:tr h="465877">
                <a:tc>
                  <a:txBody>
                    <a:bodyPr/>
                    <a:lstStyle/>
                    <a:p>
                      <a:pPr lvl="1" algn="ctr"/>
                      <a:r>
                        <a:rPr lang="en-US" sz="2400" dirty="0"/>
                        <a:t>Role</a:t>
                      </a:r>
                    </a:p>
                  </a:txBody>
                  <a:tcPr/>
                </a:tc>
                <a:tc>
                  <a:txBody>
                    <a:bodyPr/>
                    <a:lstStyle/>
                    <a:p>
                      <a:pPr lvl="1" algn="ctr"/>
                      <a:r>
                        <a:rPr lang="en-US" sz="2400" dirty="0"/>
                        <a:t>Responsibilities</a:t>
                      </a:r>
                    </a:p>
                  </a:txBody>
                  <a:tcPr/>
                </a:tc>
                <a:extLst>
                  <a:ext uri="{0D108BD9-81ED-4DB2-BD59-A6C34878D82A}">
                    <a16:rowId xmlns:a16="http://schemas.microsoft.com/office/drawing/2014/main" val="1496674173"/>
                  </a:ext>
                </a:extLst>
              </a:tr>
              <a:tr h="2167126">
                <a:tc>
                  <a:txBody>
                    <a:bodyPr/>
                    <a:lstStyle/>
                    <a:p>
                      <a:pPr algn="ctr"/>
                      <a:r>
                        <a:rPr lang="en-US" sz="1800" dirty="0"/>
                        <a:t>Assist as needed in carrying out the LWDB functions. </a:t>
                      </a:r>
                      <a:endParaRPr lang="en-US" dirty="0"/>
                    </a:p>
                  </a:txBody>
                  <a:tcPr anchor="ctr"/>
                </a:tc>
                <a:tc>
                  <a:txBody>
                    <a:bodyPr/>
                    <a:lstStyle/>
                    <a:p>
                      <a:r>
                        <a:rPr lang="en-US" sz="1800" dirty="0"/>
                        <a:t>Responsibilities may include the following:</a:t>
                      </a:r>
                    </a:p>
                    <a:p>
                      <a:pPr marL="342900" indent="-342900">
                        <a:buFont typeface="Wingdings" panose="05000000000000000000" pitchFamily="2" charset="2"/>
                        <a:buChar char="ü"/>
                      </a:pPr>
                      <a:r>
                        <a:rPr lang="en-US" sz="1800" i="0" dirty="0"/>
                        <a:t>Build community relations </a:t>
                      </a:r>
                    </a:p>
                    <a:p>
                      <a:pPr marL="342900" indent="-342900">
                        <a:buFont typeface="Wingdings" panose="05000000000000000000" pitchFamily="2" charset="2"/>
                        <a:buChar char="ü"/>
                      </a:pPr>
                      <a:r>
                        <a:rPr lang="en-US" sz="1800" i="0" dirty="0"/>
                        <a:t>Oversee development of local plans and annual budgets</a:t>
                      </a:r>
                    </a:p>
                    <a:p>
                      <a:pPr marL="342900" indent="-342900">
                        <a:buFont typeface="Wingdings" panose="05000000000000000000" pitchFamily="2" charset="2"/>
                        <a:buChar char="ü"/>
                      </a:pPr>
                      <a:r>
                        <a:rPr lang="en-US" sz="1800" i="0" dirty="0"/>
                        <a:t>Oversee competitive procurement and partnership development for the One Stop</a:t>
                      </a:r>
                    </a:p>
                    <a:p>
                      <a:pPr marL="342900" indent="-342900">
                        <a:buFont typeface="Wingdings" panose="05000000000000000000" pitchFamily="2" charset="2"/>
                        <a:buChar char="ü"/>
                      </a:pPr>
                      <a:r>
                        <a:rPr lang="en-US" sz="1800" i="0" dirty="0"/>
                        <a:t>Develop measurements of success for WIOA-funded programs</a:t>
                      </a:r>
                    </a:p>
                    <a:p>
                      <a:pPr marL="342900" indent="-342900">
                        <a:buFont typeface="Wingdings" panose="05000000000000000000" pitchFamily="2" charset="2"/>
                        <a:buChar char="ü"/>
                      </a:pPr>
                      <a:r>
                        <a:rPr lang="en-US" sz="1800" i="0" dirty="0"/>
                        <a:t>Monitor and track service and performance goals and outcomes</a:t>
                      </a:r>
                    </a:p>
                  </a:txBody>
                  <a:tcPr/>
                </a:tc>
                <a:extLst>
                  <a:ext uri="{0D108BD9-81ED-4DB2-BD59-A6C34878D82A}">
                    <a16:rowId xmlns:a16="http://schemas.microsoft.com/office/drawing/2014/main" val="127987997"/>
                  </a:ext>
                </a:extLst>
              </a:tr>
            </a:tbl>
          </a:graphicData>
        </a:graphic>
      </p:graphicFrame>
      <p:sp>
        <p:nvSpPr>
          <p:cNvPr id="6" name="TextBox 5">
            <a:extLst>
              <a:ext uri="{FF2B5EF4-FFF2-40B4-BE49-F238E27FC236}">
                <a16:creationId xmlns:a16="http://schemas.microsoft.com/office/drawing/2014/main" id="{C44DF9BB-20E4-3932-E00D-3DCC06BA3AC1}"/>
              </a:ext>
            </a:extLst>
          </p:cNvPr>
          <p:cNvSpPr txBox="1"/>
          <p:nvPr/>
        </p:nvSpPr>
        <p:spPr>
          <a:xfrm>
            <a:off x="838200" y="1580174"/>
            <a:ext cx="10515600" cy="830997"/>
          </a:xfrm>
          <a:prstGeom prst="rect">
            <a:avLst/>
          </a:prstGeom>
          <a:noFill/>
        </p:spPr>
        <p:txBody>
          <a:bodyPr wrap="square" rtlCol="0">
            <a:spAutoFit/>
          </a:bodyPr>
          <a:lstStyle/>
          <a:p>
            <a:r>
              <a:rPr lang="en-US" sz="2400" dirty="0"/>
              <a:t>LWDBs can hire a </a:t>
            </a:r>
            <a:r>
              <a:rPr lang="en-US" sz="2400" b="1" dirty="0"/>
              <a:t>director or other paid staff </a:t>
            </a:r>
            <a:r>
              <a:rPr lang="en-US" sz="2400" dirty="0"/>
              <a:t>to help carry out governance responsibilities. </a:t>
            </a:r>
          </a:p>
        </p:txBody>
      </p:sp>
      <p:pic>
        <p:nvPicPr>
          <p:cNvPr id="8" name="Graphic 7" descr="Users with solid fill">
            <a:extLst>
              <a:ext uri="{FF2B5EF4-FFF2-40B4-BE49-F238E27FC236}">
                <a16:creationId xmlns:a16="http://schemas.microsoft.com/office/drawing/2014/main" id="{D298BFEA-03A8-14C6-B623-BE6B2EDA7C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70706"/>
            <a:ext cx="914400" cy="914400"/>
          </a:xfrm>
          <a:prstGeom prst="rect">
            <a:avLst/>
          </a:prstGeom>
        </p:spPr>
      </p:pic>
      <p:sp>
        <p:nvSpPr>
          <p:cNvPr id="7" name="TextBox 6">
            <a:extLst>
              <a:ext uri="{FF2B5EF4-FFF2-40B4-BE49-F238E27FC236}">
                <a16:creationId xmlns:a16="http://schemas.microsoft.com/office/drawing/2014/main" id="{062E3B42-B277-EF32-FF06-EC559577D19A}"/>
              </a:ext>
            </a:extLst>
          </p:cNvPr>
          <p:cNvSpPr txBox="1"/>
          <p:nvPr/>
        </p:nvSpPr>
        <p:spPr>
          <a:xfrm>
            <a:off x="1745442" y="4699636"/>
            <a:ext cx="1359265" cy="307777"/>
          </a:xfrm>
          <a:prstGeom prst="rect">
            <a:avLst/>
          </a:prstGeom>
          <a:noFill/>
        </p:spPr>
        <p:txBody>
          <a:bodyPr wrap="square">
            <a:spAutoFit/>
          </a:bodyPr>
          <a:lstStyle/>
          <a:p>
            <a:r>
              <a:rPr lang="en-US" sz="1400" dirty="0">
                <a:effectLst/>
              </a:rPr>
              <a:t>See § 679.400</a:t>
            </a:r>
            <a:endParaRPr lang="en-US" sz="1400" dirty="0"/>
          </a:p>
        </p:txBody>
      </p:sp>
      <p:sp>
        <p:nvSpPr>
          <p:cNvPr id="3" name="TextBox 2">
            <a:extLst>
              <a:ext uri="{FF2B5EF4-FFF2-40B4-BE49-F238E27FC236}">
                <a16:creationId xmlns:a16="http://schemas.microsoft.com/office/drawing/2014/main" id="{A4B6D4D6-4E6F-8650-C07C-02736AABEA5B}"/>
              </a:ext>
            </a:extLst>
          </p:cNvPr>
          <p:cNvSpPr txBox="1"/>
          <p:nvPr/>
        </p:nvSpPr>
        <p:spPr>
          <a:xfrm>
            <a:off x="835232" y="4952010"/>
            <a:ext cx="10541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Segoe UI"/>
              </a:rPr>
              <a:t>​</a:t>
            </a:r>
          </a:p>
          <a:p>
            <a:r>
              <a:rPr lang="en-US" sz="1600" b="1" i="1" dirty="0">
                <a:cs typeface="Segoe UI"/>
              </a:rPr>
              <a:t>Example</a:t>
            </a:r>
            <a:r>
              <a:rPr lang="en-US" sz="1600" i="1" dirty="0">
                <a:cs typeface="Segoe UI"/>
              </a:rPr>
              <a:t>: Rachel is hired as an executive director of a LWDB. Her main role is to provide leadership, guidance and technical expertise to the LWDB. She is responsible to the chairperson, and reports to the CEO. </a:t>
            </a:r>
          </a:p>
        </p:txBody>
      </p:sp>
    </p:spTree>
    <p:custDataLst>
      <p:tags r:id="rId1"/>
    </p:custDataLst>
    <p:extLst>
      <p:ext uri="{BB962C8B-B14F-4D97-AF65-F5344CB8AC3E}">
        <p14:creationId xmlns:p14="http://schemas.microsoft.com/office/powerpoint/2010/main" val="388994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D81867-BBD8-4B1C-1493-4455A7373E2C}"/>
              </a:ext>
            </a:extLst>
          </p:cNvPr>
          <p:cNvSpPr>
            <a:spLocks noGrp="1"/>
          </p:cNvSpPr>
          <p:nvPr>
            <p:ph type="title"/>
          </p:nvPr>
        </p:nvSpPr>
        <p:spPr>
          <a:xfrm>
            <a:off x="838200" y="365125"/>
            <a:ext cx="10515600" cy="1325563"/>
          </a:xfrm>
        </p:spPr>
        <p:txBody>
          <a:bodyPr/>
          <a:lstStyle/>
          <a:p>
            <a:r>
              <a:rPr lang="en-US" dirty="0"/>
              <a:t>	Committees</a:t>
            </a:r>
          </a:p>
        </p:txBody>
      </p:sp>
      <p:pic>
        <p:nvPicPr>
          <p:cNvPr id="5" name="Content Placeholder 5" descr="Board Of Directors with solid fill">
            <a:extLst>
              <a:ext uri="{FF2B5EF4-FFF2-40B4-BE49-F238E27FC236}">
                <a16:creationId xmlns:a16="http://schemas.microsoft.com/office/drawing/2014/main" id="{ACC4A3C8-3D8E-8FB7-008D-873B968CF7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62110"/>
            <a:ext cx="914400" cy="914400"/>
          </a:xfrm>
          <a:prstGeom prst="rect">
            <a:avLst/>
          </a:prstGeom>
        </p:spPr>
      </p:pic>
      <p:graphicFrame>
        <p:nvGraphicFramePr>
          <p:cNvPr id="6" name="Content Placeholder 5">
            <a:extLst>
              <a:ext uri="{FF2B5EF4-FFF2-40B4-BE49-F238E27FC236}">
                <a16:creationId xmlns:a16="http://schemas.microsoft.com/office/drawing/2014/main" id="{50B14BDC-B43E-F7FD-3AF0-91096B486C70}"/>
              </a:ext>
            </a:extLst>
          </p:cNvPr>
          <p:cNvGraphicFramePr>
            <a:graphicFrameLocks noGrp="1"/>
          </p:cNvGraphicFramePr>
          <p:nvPr>
            <p:ph idx="1"/>
            <p:extLst>
              <p:ext uri="{D42A27DB-BD31-4B8C-83A1-F6EECF244321}">
                <p14:modId xmlns:p14="http://schemas.microsoft.com/office/powerpoint/2010/main" val="1248724980"/>
              </p:ext>
            </p:extLst>
          </p:nvPr>
        </p:nvGraphicFramePr>
        <p:xfrm>
          <a:off x="838200" y="2270725"/>
          <a:ext cx="10515596" cy="2624326"/>
        </p:xfrm>
        <a:graphic>
          <a:graphicData uri="http://schemas.openxmlformats.org/drawingml/2006/table">
            <a:tbl>
              <a:tblPr firstRow="1" bandRow="1">
                <a:tableStyleId>{21E4AEA4-8DFA-4A89-87EB-49C32662AFE0}</a:tableStyleId>
              </a:tblPr>
              <a:tblGrid>
                <a:gridCol w="3176649">
                  <a:extLst>
                    <a:ext uri="{9D8B030D-6E8A-4147-A177-3AD203B41FA5}">
                      <a16:colId xmlns:a16="http://schemas.microsoft.com/office/drawing/2014/main" val="2340281656"/>
                    </a:ext>
                  </a:extLst>
                </a:gridCol>
                <a:gridCol w="7338947">
                  <a:extLst>
                    <a:ext uri="{9D8B030D-6E8A-4147-A177-3AD203B41FA5}">
                      <a16:colId xmlns:a16="http://schemas.microsoft.com/office/drawing/2014/main" val="1212651415"/>
                    </a:ext>
                  </a:extLst>
                </a:gridCol>
              </a:tblGrid>
              <a:tr h="374056">
                <a:tc>
                  <a:txBody>
                    <a:bodyPr/>
                    <a:lstStyle/>
                    <a:p>
                      <a:pPr lvl="1" algn="ctr"/>
                      <a:r>
                        <a:rPr lang="en-US" sz="2400" dirty="0"/>
                        <a:t>Role</a:t>
                      </a:r>
                    </a:p>
                  </a:txBody>
                  <a:tcPr/>
                </a:tc>
                <a:tc>
                  <a:txBody>
                    <a:bodyPr/>
                    <a:lstStyle/>
                    <a:p>
                      <a:pPr lvl="1" algn="ctr"/>
                      <a:r>
                        <a:rPr lang="en-US" sz="2400" dirty="0"/>
                        <a:t>Responsibilities</a:t>
                      </a:r>
                    </a:p>
                  </a:txBody>
                  <a:tcPr/>
                </a:tc>
                <a:extLst>
                  <a:ext uri="{0D108BD9-81ED-4DB2-BD59-A6C34878D82A}">
                    <a16:rowId xmlns:a16="http://schemas.microsoft.com/office/drawing/2014/main" val="1496674173"/>
                  </a:ext>
                </a:extLst>
              </a:tr>
              <a:tr h="216712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Provide subject matter expertise and assist the LWDB in carrying out its responsibilities, as it pertains to the committee’s focus</a:t>
                      </a:r>
                    </a:p>
                  </a:txBody>
                  <a:tcPr anchor="ctr"/>
                </a:tc>
                <a:tc>
                  <a:txBody>
                    <a:bodyPr/>
                    <a:lstStyle/>
                    <a:p>
                      <a:r>
                        <a:rPr lang="en-US" sz="1800" dirty="0"/>
                        <a:t>Responsibilities include supporting:</a:t>
                      </a:r>
                    </a:p>
                    <a:p>
                      <a:pPr marL="342900" indent="-342900">
                        <a:buFont typeface="Wingdings" panose="05000000000000000000" pitchFamily="2" charset="2"/>
                        <a:buChar char="ü"/>
                      </a:pPr>
                      <a:r>
                        <a:rPr lang="en-US" sz="1800" i="0" dirty="0"/>
                        <a:t>Plan and budget development </a:t>
                      </a:r>
                    </a:p>
                    <a:p>
                      <a:pPr marL="342900" indent="-342900">
                        <a:buFont typeface="Wingdings" panose="05000000000000000000" pitchFamily="2" charset="2"/>
                        <a:buChar char="ü"/>
                      </a:pPr>
                      <a:r>
                        <a:rPr lang="en-US" sz="1800" i="0" dirty="0"/>
                        <a:t>Development of program strategies and RFPs</a:t>
                      </a:r>
                    </a:p>
                    <a:p>
                      <a:pPr marL="342900" indent="-342900">
                        <a:buFont typeface="Wingdings" panose="05000000000000000000" pitchFamily="2" charset="2"/>
                        <a:buChar char="ü"/>
                      </a:pPr>
                      <a:r>
                        <a:rPr lang="en-US" sz="1800" i="0" dirty="0"/>
                        <a:t>Competitive procurement processes</a:t>
                      </a:r>
                    </a:p>
                    <a:p>
                      <a:pPr marL="342900" indent="-342900">
                        <a:buFont typeface="Wingdings" panose="05000000000000000000" pitchFamily="2" charset="2"/>
                        <a:buChar char="ü"/>
                      </a:pPr>
                      <a:r>
                        <a:rPr lang="en-US" sz="1800" i="0" dirty="0"/>
                        <a:t>Programmatic and fiscal monitoring</a:t>
                      </a:r>
                    </a:p>
                  </a:txBody>
                  <a:tcPr/>
                </a:tc>
                <a:extLst>
                  <a:ext uri="{0D108BD9-81ED-4DB2-BD59-A6C34878D82A}">
                    <a16:rowId xmlns:a16="http://schemas.microsoft.com/office/drawing/2014/main" val="127987997"/>
                  </a:ext>
                </a:extLst>
              </a:tr>
            </a:tbl>
          </a:graphicData>
        </a:graphic>
      </p:graphicFrame>
      <p:sp>
        <p:nvSpPr>
          <p:cNvPr id="7" name="TextBox 6">
            <a:extLst>
              <a:ext uri="{FF2B5EF4-FFF2-40B4-BE49-F238E27FC236}">
                <a16:creationId xmlns:a16="http://schemas.microsoft.com/office/drawing/2014/main" id="{7D15FF48-5175-B819-F68A-334DB77869C0}"/>
              </a:ext>
            </a:extLst>
          </p:cNvPr>
          <p:cNvSpPr txBox="1"/>
          <p:nvPr/>
        </p:nvSpPr>
        <p:spPr>
          <a:xfrm>
            <a:off x="838200" y="1749874"/>
            <a:ext cx="10515600" cy="461665"/>
          </a:xfrm>
          <a:prstGeom prst="rect">
            <a:avLst/>
          </a:prstGeom>
          <a:noFill/>
        </p:spPr>
        <p:txBody>
          <a:bodyPr wrap="square" rtlCol="0">
            <a:spAutoFit/>
          </a:bodyPr>
          <a:lstStyle/>
          <a:p>
            <a:r>
              <a:rPr lang="en-US" sz="2400" dirty="0"/>
              <a:t>LWDBs establish standing committees. </a:t>
            </a:r>
          </a:p>
        </p:txBody>
      </p:sp>
      <p:sp>
        <p:nvSpPr>
          <p:cNvPr id="8" name="TextBox 7">
            <a:extLst>
              <a:ext uri="{FF2B5EF4-FFF2-40B4-BE49-F238E27FC236}">
                <a16:creationId xmlns:a16="http://schemas.microsoft.com/office/drawing/2014/main" id="{F390A794-3BC1-13B2-C76E-078221EC5DD9}"/>
              </a:ext>
            </a:extLst>
          </p:cNvPr>
          <p:cNvSpPr txBox="1"/>
          <p:nvPr/>
        </p:nvSpPr>
        <p:spPr>
          <a:xfrm>
            <a:off x="1718930" y="4587274"/>
            <a:ext cx="1394637" cy="307777"/>
          </a:xfrm>
          <a:prstGeom prst="rect">
            <a:avLst/>
          </a:prstGeom>
          <a:noFill/>
        </p:spPr>
        <p:txBody>
          <a:bodyPr wrap="square">
            <a:spAutoFit/>
          </a:bodyPr>
          <a:lstStyle/>
          <a:p>
            <a:pPr algn="ctr"/>
            <a:r>
              <a:rPr lang="en-US" sz="1400" dirty="0">
                <a:effectLst/>
              </a:rPr>
              <a:t>See § 679.360</a:t>
            </a:r>
            <a:endParaRPr lang="en-US" sz="1400" dirty="0"/>
          </a:p>
        </p:txBody>
      </p:sp>
    </p:spTree>
    <p:custDataLst>
      <p:tags r:id="rId1"/>
    </p:custDataLst>
    <p:extLst>
      <p:ext uri="{BB962C8B-B14F-4D97-AF65-F5344CB8AC3E}">
        <p14:creationId xmlns:p14="http://schemas.microsoft.com/office/powerpoint/2010/main" val="414781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descr="Board Of Directors with solid fill">
            <a:extLst>
              <a:ext uri="{FF2B5EF4-FFF2-40B4-BE49-F238E27FC236}">
                <a16:creationId xmlns:a16="http://schemas.microsoft.com/office/drawing/2014/main" id="{F397A822-68FF-224A-779C-6D068FEFF111}"/>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7" name="Title 6">
            <a:extLst>
              <a:ext uri="{FF2B5EF4-FFF2-40B4-BE49-F238E27FC236}">
                <a16:creationId xmlns:a16="http://schemas.microsoft.com/office/drawing/2014/main" id="{3C2812CC-C196-075C-6C60-2C6CFC053B64}"/>
              </a:ext>
            </a:extLst>
          </p:cNvPr>
          <p:cNvSpPr>
            <a:spLocks noGrp="1"/>
          </p:cNvSpPr>
          <p:nvPr>
            <p:ph type="title"/>
          </p:nvPr>
        </p:nvSpPr>
        <p:spPr/>
        <p:txBody>
          <a:bodyPr/>
          <a:lstStyle/>
          <a:p>
            <a:r>
              <a:rPr lang="en-US" dirty="0"/>
              <a:t>Other Committee Considerations</a:t>
            </a:r>
          </a:p>
        </p:txBody>
      </p:sp>
      <p:sp>
        <p:nvSpPr>
          <p:cNvPr id="13" name="TextBox 12">
            <a:extLst>
              <a:ext uri="{FF2B5EF4-FFF2-40B4-BE49-F238E27FC236}">
                <a16:creationId xmlns:a16="http://schemas.microsoft.com/office/drawing/2014/main" id="{CD20AD00-0416-40F2-1506-C7A1E4362C6C}"/>
              </a:ext>
            </a:extLst>
          </p:cNvPr>
          <p:cNvSpPr txBox="1"/>
          <p:nvPr/>
        </p:nvSpPr>
        <p:spPr>
          <a:xfrm>
            <a:off x="1030038" y="2474891"/>
            <a:ext cx="7517218" cy="2092881"/>
          </a:xfrm>
          <a:prstGeom prst="rect">
            <a:avLst/>
          </a:prstGeom>
          <a:noFill/>
        </p:spPr>
        <p:txBody>
          <a:bodyPr wrap="square">
            <a:spAutoFit/>
          </a:bodyPr>
          <a:lstStyle/>
          <a:p>
            <a:pPr marL="285750" indent="-228600">
              <a:spcAft>
                <a:spcPts val="600"/>
              </a:spcAft>
              <a:buFont typeface="Arial" panose="020B0604020202020204" pitchFamily="34" charset="0"/>
              <a:buChar char="•"/>
            </a:pPr>
            <a:r>
              <a:rPr lang="en-US" sz="2400" dirty="0">
                <a:solidFill>
                  <a:schemeClr val="tx1"/>
                </a:solidFill>
              </a:rPr>
              <a:t>A member of the LWDB must chair standing committees.</a:t>
            </a:r>
          </a:p>
          <a:p>
            <a:pPr marL="285750" indent="-228600">
              <a:spcAft>
                <a:spcPts val="600"/>
              </a:spcAft>
              <a:buFont typeface="Arial" panose="020B0604020202020204" pitchFamily="34" charset="0"/>
              <a:buChar char="•"/>
            </a:pPr>
            <a:r>
              <a:rPr lang="en-US" sz="2400" dirty="0">
                <a:solidFill>
                  <a:schemeClr val="tx1"/>
                </a:solidFill>
              </a:rPr>
              <a:t>Each committee has a different focus.</a:t>
            </a:r>
          </a:p>
          <a:p>
            <a:pPr marL="285750" indent="-228600">
              <a:spcAft>
                <a:spcPts val="600"/>
              </a:spcAft>
              <a:buFont typeface="Arial" panose="020B0604020202020204" pitchFamily="34" charset="0"/>
              <a:buChar char="•"/>
            </a:pPr>
            <a:r>
              <a:rPr lang="en-US" sz="2400" dirty="0">
                <a:solidFill>
                  <a:schemeClr val="tx1"/>
                </a:solidFill>
              </a:rPr>
              <a:t>Committees expand available expertise, and include more perspectives and stakeholders!</a:t>
            </a:r>
          </a:p>
        </p:txBody>
      </p:sp>
    </p:spTree>
    <p:custDataLst>
      <p:tags r:id="rId1"/>
    </p:custDataLst>
    <p:extLst>
      <p:ext uri="{BB962C8B-B14F-4D97-AF65-F5344CB8AC3E}">
        <p14:creationId xmlns:p14="http://schemas.microsoft.com/office/powerpoint/2010/main" val="25389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0A1D9A8-92BD-A31A-D43D-6411E36D59FC}"/>
              </a:ext>
            </a:extLst>
          </p:cNvPr>
          <p:cNvGraphicFramePr>
            <a:graphicFrameLocks noGrp="1"/>
          </p:cNvGraphicFramePr>
          <p:nvPr>
            <p:ph idx="1"/>
            <p:extLst>
              <p:ext uri="{D42A27DB-BD31-4B8C-83A1-F6EECF244321}">
                <p14:modId xmlns:p14="http://schemas.microsoft.com/office/powerpoint/2010/main" val="1715783496"/>
              </p:ext>
            </p:extLst>
          </p:nvPr>
        </p:nvGraphicFramePr>
        <p:xfrm>
          <a:off x="0" y="1825624"/>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A636B79E-4E43-640C-FFD5-81BA2C1BE5D3}"/>
              </a:ext>
            </a:extLst>
          </p:cNvPr>
          <p:cNvSpPr>
            <a:spLocks noGrp="1"/>
          </p:cNvSpPr>
          <p:nvPr>
            <p:ph type="title"/>
          </p:nvPr>
        </p:nvSpPr>
        <p:spPr>
          <a:xfrm>
            <a:off x="838200" y="365125"/>
            <a:ext cx="10515600" cy="1325563"/>
          </a:xfrm>
        </p:spPr>
        <p:txBody>
          <a:bodyPr/>
          <a:lstStyle/>
          <a:p>
            <a:r>
              <a:rPr lang="en-US" dirty="0"/>
              <a:t>	Types of Committees</a:t>
            </a:r>
          </a:p>
        </p:txBody>
      </p:sp>
      <p:pic>
        <p:nvPicPr>
          <p:cNvPr id="8" name="Content Placeholder 5" descr="Board Of Directors with solid fill">
            <a:extLst>
              <a:ext uri="{FF2B5EF4-FFF2-40B4-BE49-F238E27FC236}">
                <a16:creationId xmlns:a16="http://schemas.microsoft.com/office/drawing/2014/main" id="{5C7224C4-A81A-950B-CAF0-F8468D3E62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462110"/>
            <a:ext cx="914400" cy="914400"/>
          </a:xfrm>
          <a:prstGeom prst="rect">
            <a:avLst/>
          </a:prstGeom>
        </p:spPr>
      </p:pic>
      <p:sp>
        <p:nvSpPr>
          <p:cNvPr id="3" name="TextBox 2">
            <a:extLst>
              <a:ext uri="{FF2B5EF4-FFF2-40B4-BE49-F238E27FC236}">
                <a16:creationId xmlns:a16="http://schemas.microsoft.com/office/drawing/2014/main" id="{2BED9F2E-98BC-0285-5393-D9A99F3FD4FB}"/>
              </a:ext>
            </a:extLst>
          </p:cNvPr>
          <p:cNvSpPr txBox="1"/>
          <p:nvPr/>
        </p:nvSpPr>
        <p:spPr>
          <a:xfrm>
            <a:off x="3293535" y="6168782"/>
            <a:ext cx="7865532" cy="286232"/>
          </a:xfrm>
          <a:prstGeom prst="rect">
            <a:avLst/>
          </a:prstGeom>
          <a:noFill/>
        </p:spPr>
        <p:txBody>
          <a:bodyPr wrap="square">
            <a:spAutoFit/>
          </a:bodyPr>
          <a:lstStyle/>
          <a:p>
            <a:pPr marL="0" lvl="0" indent="0" defTabSz="889000">
              <a:lnSpc>
                <a:spcPct val="90000"/>
              </a:lnSpc>
              <a:spcBef>
                <a:spcPct val="0"/>
              </a:spcBef>
              <a:spcAft>
                <a:spcPct val="35000"/>
              </a:spcAft>
              <a:buNone/>
            </a:pPr>
            <a:r>
              <a:rPr lang="en-US" sz="1400" kern="1200" dirty="0"/>
              <a:t>See NJ WIN WD-PY21-6: Local Governance under WIOA</a:t>
            </a:r>
          </a:p>
        </p:txBody>
      </p:sp>
    </p:spTree>
    <p:custDataLst>
      <p:tags r:id="rId1"/>
    </p:custDataLst>
    <p:extLst>
      <p:ext uri="{BB962C8B-B14F-4D97-AF65-F5344CB8AC3E}">
        <p14:creationId xmlns:p14="http://schemas.microsoft.com/office/powerpoint/2010/main" val="176231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415FEB-191E-A2D3-57D4-F5F3BDE34375}"/>
              </a:ext>
            </a:extLst>
          </p:cNvPr>
          <p:cNvSpPr>
            <a:spLocks noGrp="1"/>
          </p:cNvSpPr>
          <p:nvPr>
            <p:ph type="title"/>
          </p:nvPr>
        </p:nvSpPr>
        <p:spPr>
          <a:xfrm>
            <a:off x="6657716" y="467271"/>
            <a:ext cx="4195674" cy="2052522"/>
          </a:xfrm>
        </p:spPr>
        <p:txBody>
          <a:bodyPr anchor="b">
            <a:normAutofit/>
          </a:bodyPr>
          <a:lstStyle/>
          <a:p>
            <a:r>
              <a:rPr lang="en-US" sz="5600" dirty="0"/>
              <a:t>Application Guide</a:t>
            </a:r>
          </a:p>
        </p:txBody>
      </p:sp>
      <p:grpSp>
        <p:nvGrpSpPr>
          <p:cNvPr id="11" name="Group 14">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12" name="Freeform: Shape 18">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20">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phic 7" descr="Magnifying glass with solid fill">
            <a:extLst>
              <a:ext uri="{FF2B5EF4-FFF2-40B4-BE49-F238E27FC236}">
                <a16:creationId xmlns:a16="http://schemas.microsoft.com/office/drawing/2014/main" id="{E343B491-FB55-8E54-F900-29133F3B9C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36211" y="165871"/>
            <a:ext cx="2353922" cy="2353922"/>
          </a:xfrm>
          <a:prstGeom prst="rect">
            <a:avLst/>
          </a:prstGeom>
        </p:spPr>
      </p:pic>
      <p:sp>
        <p:nvSpPr>
          <p:cNvPr id="3" name="Content Placeholder 2">
            <a:extLst>
              <a:ext uri="{FF2B5EF4-FFF2-40B4-BE49-F238E27FC236}">
                <a16:creationId xmlns:a16="http://schemas.microsoft.com/office/drawing/2014/main" id="{289FB5E2-11D0-365B-63E6-3AAF356EEDC5}"/>
              </a:ext>
            </a:extLst>
          </p:cNvPr>
          <p:cNvSpPr>
            <a:spLocks noGrp="1"/>
          </p:cNvSpPr>
          <p:nvPr>
            <p:ph idx="1"/>
          </p:nvPr>
        </p:nvSpPr>
        <p:spPr>
          <a:xfrm>
            <a:off x="6657715" y="2990817"/>
            <a:ext cx="4195675" cy="3576238"/>
          </a:xfrm>
        </p:spPr>
        <p:txBody>
          <a:bodyPr anchor="t">
            <a:normAutofit/>
          </a:bodyPr>
          <a:lstStyle/>
          <a:p>
            <a:pPr marL="0" indent="0">
              <a:buNone/>
            </a:pPr>
            <a:r>
              <a:rPr lang="en-US" sz="2400" dirty="0"/>
              <a:t>At this point, for </a:t>
            </a:r>
            <a:r>
              <a:rPr lang="en-US" sz="2400" b="1" dirty="0"/>
              <a:t>Part 1: Focus and Structure of the LWDB</a:t>
            </a:r>
            <a:r>
              <a:rPr lang="en-US" sz="2400" dirty="0"/>
              <a:t>, you can:</a:t>
            </a:r>
          </a:p>
          <a:p>
            <a:pPr marL="457200" indent="-457200">
              <a:buFont typeface="+mj-lt"/>
              <a:buAutoNum type="arabicPeriod"/>
            </a:pPr>
            <a:r>
              <a:rPr lang="en-US" sz="2400" dirty="0"/>
              <a:t>Pause the training and do the prompts, OR</a:t>
            </a:r>
          </a:p>
          <a:p>
            <a:pPr marL="457200" indent="-457200">
              <a:buFont typeface="+mj-lt"/>
              <a:buAutoNum type="arabicPeriod"/>
            </a:pPr>
            <a:r>
              <a:rPr lang="en-US" sz="2400" dirty="0"/>
              <a:t>Complete the training and then go through all the prompts. </a:t>
            </a:r>
          </a:p>
        </p:txBody>
      </p:sp>
      <p:pic>
        <p:nvPicPr>
          <p:cNvPr id="5" name="Graphic 4" descr="Meeting with solid fill">
            <a:extLst>
              <a:ext uri="{FF2B5EF4-FFF2-40B4-BE49-F238E27FC236}">
                <a16:creationId xmlns:a16="http://schemas.microsoft.com/office/drawing/2014/main" id="{8926DFE4-BD18-D845-34FC-A0A858F1C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154" y="3684772"/>
            <a:ext cx="2752751" cy="2752751"/>
          </a:xfrm>
          <a:prstGeom prst="rect">
            <a:avLst/>
          </a:prstGeom>
        </p:spPr>
      </p:pic>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45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BB01-9B57-0AD6-7917-60F74BD86F6C}"/>
              </a:ext>
            </a:extLst>
          </p:cNvPr>
          <p:cNvSpPr>
            <a:spLocks noGrp="1"/>
          </p:cNvSpPr>
          <p:nvPr>
            <p:ph type="title"/>
          </p:nvPr>
        </p:nvSpPr>
        <p:spPr/>
        <p:txBody>
          <a:bodyPr/>
          <a:lstStyle/>
          <a:p>
            <a:pPr algn="ctr"/>
            <a:r>
              <a:rPr lang="en-US" dirty="0"/>
              <a:t>Avoiding Conflicts of Interest</a:t>
            </a:r>
          </a:p>
        </p:txBody>
      </p:sp>
      <p:sp>
        <p:nvSpPr>
          <p:cNvPr id="3" name="Text Placeholder 2">
            <a:extLst>
              <a:ext uri="{FF2B5EF4-FFF2-40B4-BE49-F238E27FC236}">
                <a16:creationId xmlns:a16="http://schemas.microsoft.com/office/drawing/2014/main" id="{10327C40-765E-C28F-A789-6A9F11BF06B6}"/>
              </a:ext>
            </a:extLst>
          </p:cNvPr>
          <p:cNvSpPr>
            <a:spLocks noGrp="1"/>
          </p:cNvSpPr>
          <p:nvPr>
            <p:ph type="body" idx="1"/>
          </p:nvPr>
        </p:nvSpPr>
        <p:spPr/>
        <p:txBody>
          <a:bodyPr>
            <a:normAutofit lnSpcReduction="10000"/>
          </a:bodyPr>
          <a:lstStyle/>
          <a:p>
            <a:pPr algn="ctr"/>
            <a:r>
              <a:rPr lang="en-US" sz="3600" dirty="0"/>
              <a:t>Setting Up </a:t>
            </a:r>
            <a:br>
              <a:rPr lang="en-US" sz="3600" dirty="0"/>
            </a:br>
            <a:r>
              <a:rPr lang="en-US" sz="3600" dirty="0"/>
              <a:t>Growth-Oriented Structures</a:t>
            </a:r>
          </a:p>
        </p:txBody>
      </p:sp>
    </p:spTree>
    <p:custDataLst>
      <p:tags r:id="rId1"/>
    </p:custDataLst>
    <p:extLst>
      <p:ext uri="{BB962C8B-B14F-4D97-AF65-F5344CB8AC3E}">
        <p14:creationId xmlns:p14="http://schemas.microsoft.com/office/powerpoint/2010/main" val="33387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B6CB-A051-C4D1-5C05-0763212EDB4E}"/>
              </a:ext>
            </a:extLst>
          </p:cNvPr>
          <p:cNvSpPr>
            <a:spLocks noGrp="1"/>
          </p:cNvSpPr>
          <p:nvPr>
            <p:ph type="title"/>
          </p:nvPr>
        </p:nvSpPr>
        <p:spPr/>
        <p:txBody>
          <a:bodyPr/>
          <a:lstStyle/>
          <a:p>
            <a:r>
              <a:rPr lang="en-US" dirty="0"/>
              <a:t>Setting Up Growth Oriented Structure</a:t>
            </a:r>
          </a:p>
        </p:txBody>
      </p:sp>
      <p:graphicFrame>
        <p:nvGraphicFramePr>
          <p:cNvPr id="4" name="Content Placeholder 3">
            <a:extLst>
              <a:ext uri="{FF2B5EF4-FFF2-40B4-BE49-F238E27FC236}">
                <a16:creationId xmlns:a16="http://schemas.microsoft.com/office/drawing/2014/main" id="{EFD31CFF-4ED5-016C-43E2-C7A19A016CB8}"/>
              </a:ext>
            </a:extLst>
          </p:cNvPr>
          <p:cNvGraphicFramePr>
            <a:graphicFrameLocks noGrp="1"/>
          </p:cNvGraphicFramePr>
          <p:nvPr>
            <p:ph idx="1"/>
            <p:extLst>
              <p:ext uri="{D42A27DB-BD31-4B8C-83A1-F6EECF244321}">
                <p14:modId xmlns:p14="http://schemas.microsoft.com/office/powerpoint/2010/main" val="2226072281"/>
              </p:ext>
            </p:extLst>
          </p:nvPr>
        </p:nvGraphicFramePr>
        <p:xfrm>
          <a:off x="1193953" y="1690688"/>
          <a:ext cx="9804094" cy="3830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0310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EDAF-4521-0237-7D6A-E6E4B924909D}"/>
              </a:ext>
            </a:extLst>
          </p:cNvPr>
          <p:cNvSpPr>
            <a:spLocks noGrp="1"/>
          </p:cNvSpPr>
          <p:nvPr>
            <p:ph type="title"/>
          </p:nvPr>
        </p:nvSpPr>
        <p:spPr/>
        <p:txBody>
          <a:bodyPr/>
          <a:lstStyle/>
          <a:p>
            <a:r>
              <a:rPr lang="en-US" dirty="0"/>
              <a:t>Training Series</a:t>
            </a:r>
          </a:p>
        </p:txBody>
      </p:sp>
      <p:graphicFrame>
        <p:nvGraphicFramePr>
          <p:cNvPr id="7" name="Table 4">
            <a:extLst>
              <a:ext uri="{FF2B5EF4-FFF2-40B4-BE49-F238E27FC236}">
                <a16:creationId xmlns:a16="http://schemas.microsoft.com/office/drawing/2014/main" id="{02F917AA-308F-D9EB-CBB6-0FDF91DA4387}"/>
              </a:ext>
            </a:extLst>
          </p:cNvPr>
          <p:cNvGraphicFramePr>
            <a:graphicFrameLocks noGrp="1"/>
          </p:cNvGraphicFramePr>
          <p:nvPr>
            <p:ph idx="1"/>
            <p:extLst>
              <p:ext uri="{D42A27DB-BD31-4B8C-83A1-F6EECF244321}">
                <p14:modId xmlns:p14="http://schemas.microsoft.com/office/powerpoint/2010/main" val="1620908569"/>
              </p:ext>
            </p:extLst>
          </p:nvPr>
        </p:nvGraphicFramePr>
        <p:xfrm>
          <a:off x="806450" y="1690688"/>
          <a:ext cx="10579100" cy="4206240"/>
        </p:xfrm>
        <a:graphic>
          <a:graphicData uri="http://schemas.openxmlformats.org/drawingml/2006/table">
            <a:tbl>
              <a:tblPr firstRow="1" bandRow="1">
                <a:tableStyleId>{2D5ABB26-0587-4C30-8999-92F81FD0307C}</a:tableStyleId>
              </a:tblPr>
              <a:tblGrid>
                <a:gridCol w="3315276">
                  <a:extLst>
                    <a:ext uri="{9D8B030D-6E8A-4147-A177-3AD203B41FA5}">
                      <a16:colId xmlns:a16="http://schemas.microsoft.com/office/drawing/2014/main" val="684236248"/>
                    </a:ext>
                  </a:extLst>
                </a:gridCol>
                <a:gridCol w="7263824">
                  <a:extLst>
                    <a:ext uri="{9D8B030D-6E8A-4147-A177-3AD203B41FA5}">
                      <a16:colId xmlns:a16="http://schemas.microsoft.com/office/drawing/2014/main" val="2191820641"/>
                    </a:ext>
                  </a:extLst>
                </a:gridCol>
              </a:tblGrid>
              <a:tr h="370840">
                <a:tc>
                  <a:txBody>
                    <a:bodyPr/>
                    <a:lstStyle/>
                    <a:p>
                      <a:pPr algn="ctr"/>
                      <a:r>
                        <a:rPr lang="en-US" sz="2800" b="1" dirty="0">
                          <a:solidFill>
                            <a:schemeClr val="bg1"/>
                          </a:solidFill>
                        </a:rPr>
                        <a:t>Number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US" sz="2800" b="1">
                          <a:solidFill>
                            <a:schemeClr val="bg1"/>
                          </a:solidFill>
                        </a:rPr>
                        <a:t>Title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19428270"/>
                  </a:ext>
                </a:extLst>
              </a:tr>
              <a:tr h="370840">
                <a:tc>
                  <a:txBody>
                    <a:bodyPr/>
                    <a:lstStyle/>
                    <a:p>
                      <a:pPr algn="ctr" rtl="0" fontAlgn="base"/>
                      <a:r>
                        <a:rPr lang="en-US" sz="2000" b="1">
                          <a:effectLst/>
                        </a:rPr>
                        <a:t>Module 1</a:t>
                      </a:r>
                      <a:r>
                        <a:rPr lang="en-US" sz="2000" b="0">
                          <a:effectLst/>
                        </a:rPr>
                        <a:t>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a:effectLst/>
                        </a:rPr>
                        <a:t>Introduction to Local Governance Policy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6410322"/>
                  </a:ext>
                </a:extLst>
              </a:tr>
              <a:tr h="370840">
                <a:tc>
                  <a:txBody>
                    <a:bodyPr/>
                    <a:lstStyle/>
                    <a:p>
                      <a:pPr algn="ctr" rtl="0" fontAlgn="base"/>
                      <a:r>
                        <a:rPr lang="en-US" sz="2000" b="1">
                          <a:effectLst/>
                        </a:rPr>
                        <a:t>Module 2</a:t>
                      </a:r>
                      <a:r>
                        <a:rPr lang="en-US" sz="2000" b="0">
                          <a:effectLst/>
                        </a:rPr>
                        <a:t>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a:effectLst/>
                        </a:rPr>
                        <a:t>The Local Workforce Development Board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2589293"/>
                  </a:ext>
                </a:extLst>
              </a:tr>
              <a:tr h="370840">
                <a:tc rowSpan="3">
                  <a:txBody>
                    <a:bodyPr/>
                    <a:lstStyle/>
                    <a:p>
                      <a:pPr algn="ctr"/>
                      <a:r>
                        <a:rPr lang="en-US" sz="2000" b="1" dirty="0"/>
                        <a:t>Module 3</a:t>
                      </a:r>
                      <a:endParaRPr lang="en-US" sz="2000" b="1" dirty="0">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dirty="0">
                          <a:effectLst/>
                        </a:rPr>
                        <a:t>Competitive Procurement 3A:  Workforce Procurement Introduction, Standards &amp; the LWDB’s Role in Procurement </a:t>
                      </a:r>
                      <a:endParaRPr lang="en-US" sz="2000" b="0" i="0" dirty="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31107310"/>
                  </a:ext>
                </a:extLst>
              </a:tr>
              <a:tr h="370840">
                <a:tc vMerge="1">
                  <a:txBody>
                    <a:bodyPr/>
                    <a:lstStyle/>
                    <a:p>
                      <a:endParaRPr lang="en-US"/>
                    </a:p>
                  </a:txBody>
                  <a:tcPr/>
                </a:tc>
                <a:tc>
                  <a:txBody>
                    <a:bodyPr/>
                    <a:lstStyle/>
                    <a:p>
                      <a:pPr algn="l" rtl="0" fontAlgn="base"/>
                      <a:r>
                        <a:rPr lang="en-US" sz="2000" b="0" dirty="0">
                          <a:effectLst/>
                        </a:rPr>
                        <a:t>Competitive Procurement 3B:  Competitive Procurement Process  </a:t>
                      </a:r>
                      <a:endParaRPr lang="en-US" sz="2000" b="0" i="0" dirty="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67173481"/>
                  </a:ext>
                </a:extLst>
              </a:tr>
              <a:tr h="370840">
                <a:tc vMerge="1">
                  <a:txBody>
                    <a:bodyPr/>
                    <a:lstStyle/>
                    <a:p>
                      <a:pPr algn="ctr"/>
                      <a:endParaRPr lang="en-US" sz="2000" b="1" dirty="0">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dirty="0">
                          <a:effectLst/>
                        </a:rPr>
                        <a:t>Competitive Procurement 3C: Procurement Monitoring &amp; RFP Best Practices</a:t>
                      </a:r>
                      <a:endParaRPr lang="en-US" sz="2000" b="0" i="0" dirty="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68383156"/>
                  </a:ext>
                </a:extLst>
              </a:tr>
              <a:tr h="211455">
                <a:tc>
                  <a:txBody>
                    <a:bodyPr/>
                    <a:lstStyle/>
                    <a:p>
                      <a:pPr algn="ctr" rtl="0" fontAlgn="base"/>
                      <a:r>
                        <a:rPr lang="en-US" sz="2000" b="1">
                          <a:effectLst/>
                        </a:rPr>
                        <a:t>Module 4</a:t>
                      </a:r>
                      <a:r>
                        <a:rPr lang="en-US" sz="2000" b="0">
                          <a:effectLst/>
                        </a:rPr>
                        <a:t>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dirty="0">
                          <a:effectLst/>
                        </a:rPr>
                        <a:t>Competitive Procurement: Evaluating Proposals </a:t>
                      </a:r>
                      <a:endParaRPr lang="en-US" sz="2000" b="0" i="0" dirty="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89036113"/>
                  </a:ext>
                </a:extLst>
              </a:tr>
              <a:tr h="211455">
                <a:tc>
                  <a:txBody>
                    <a:bodyPr/>
                    <a:lstStyle/>
                    <a:p>
                      <a:pPr algn="ctr" rtl="0" fontAlgn="base"/>
                      <a:r>
                        <a:rPr lang="en-US" sz="2000" b="1">
                          <a:effectLst/>
                        </a:rPr>
                        <a:t>Module 5</a:t>
                      </a:r>
                      <a:r>
                        <a:rPr lang="en-US" sz="2000" b="0">
                          <a:effectLst/>
                        </a:rPr>
                        <a:t> </a:t>
                      </a:r>
                      <a:endParaRPr lang="en-US" sz="2000" b="0" i="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rtl="0" fontAlgn="base"/>
                      <a:r>
                        <a:rPr lang="en-US" sz="2000" b="0" dirty="0">
                          <a:effectLst/>
                        </a:rPr>
                        <a:t>Setting Up Clear Agreements </a:t>
                      </a:r>
                      <a:endParaRPr lang="en-US" sz="2000" b="0" i="0" dirty="0">
                        <a:effectLst/>
                        <a:latin typeface="+mn-lt"/>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99069852"/>
                  </a:ext>
                </a:extLst>
              </a:tr>
            </a:tbl>
          </a:graphicData>
        </a:graphic>
      </p:graphicFrame>
      <p:sp>
        <p:nvSpPr>
          <p:cNvPr id="5" name="Arrow: Right 4">
            <a:extLst>
              <a:ext uri="{FF2B5EF4-FFF2-40B4-BE49-F238E27FC236}">
                <a16:creationId xmlns:a16="http://schemas.microsoft.com/office/drawing/2014/main" id="{E44E0B6B-B4BA-6832-58CD-6B8D2C5D5A27}"/>
              </a:ext>
            </a:extLst>
          </p:cNvPr>
          <p:cNvSpPr/>
          <p:nvPr/>
        </p:nvSpPr>
        <p:spPr>
          <a:xfrm>
            <a:off x="0" y="2466113"/>
            <a:ext cx="927100" cy="69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974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8D1E3BBD-2000-A9BA-7B25-8A7B568260E8}"/>
              </a:ext>
            </a:extLst>
          </p:cNvPr>
          <p:cNvSpPr/>
          <p:nvPr/>
        </p:nvSpPr>
        <p:spPr>
          <a:xfrm>
            <a:off x="7715250" y="4248479"/>
            <a:ext cx="718457" cy="5847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Arrow: Down 4">
            <a:extLst>
              <a:ext uri="{FF2B5EF4-FFF2-40B4-BE49-F238E27FC236}">
                <a16:creationId xmlns:a16="http://schemas.microsoft.com/office/drawing/2014/main" id="{FDD7256E-2818-2DA3-4BBD-A060068849B8}"/>
              </a:ext>
            </a:extLst>
          </p:cNvPr>
          <p:cNvSpPr/>
          <p:nvPr/>
        </p:nvSpPr>
        <p:spPr>
          <a:xfrm>
            <a:off x="3105149" y="4248480"/>
            <a:ext cx="718457" cy="5847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65E32D5-E4D6-20DD-9BF0-6676021EBEB2}"/>
              </a:ext>
            </a:extLst>
          </p:cNvPr>
          <p:cNvSpPr>
            <a:spLocks noGrp="1"/>
          </p:cNvSpPr>
          <p:nvPr>
            <p:ph type="title"/>
          </p:nvPr>
        </p:nvSpPr>
        <p:spPr/>
        <p:txBody>
          <a:bodyPr/>
          <a:lstStyle/>
          <a:p>
            <a:r>
              <a:rPr lang="en-US" dirty="0"/>
              <a:t>Definition – Conflict of Interest</a:t>
            </a:r>
          </a:p>
        </p:txBody>
      </p:sp>
      <p:sp>
        <p:nvSpPr>
          <p:cNvPr id="10" name="Content Placeholder 9">
            <a:extLst>
              <a:ext uri="{FF2B5EF4-FFF2-40B4-BE49-F238E27FC236}">
                <a16:creationId xmlns:a16="http://schemas.microsoft.com/office/drawing/2014/main" id="{9C2A0C48-B84D-DA43-F792-CB0D097BA2F2}"/>
              </a:ext>
            </a:extLst>
          </p:cNvPr>
          <p:cNvSpPr>
            <a:spLocks noGrp="1"/>
          </p:cNvSpPr>
          <p:nvPr>
            <p:ph idx="1"/>
          </p:nvPr>
        </p:nvSpPr>
        <p:spPr>
          <a:xfrm>
            <a:off x="1110343" y="2229530"/>
            <a:ext cx="9971314" cy="2064883"/>
          </a:xfrm>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en-US" dirty="0"/>
              <a:t>A </a:t>
            </a:r>
            <a:r>
              <a:rPr lang="en-US" b="1" dirty="0"/>
              <a:t>conflict of interest </a:t>
            </a:r>
            <a:r>
              <a:rPr lang="en-US" dirty="0"/>
              <a:t>occurs when an employee or volunteer has a personal or business interest that conflicts with their professional obligations or responsibilities.</a:t>
            </a:r>
          </a:p>
        </p:txBody>
      </p:sp>
      <p:sp>
        <p:nvSpPr>
          <p:cNvPr id="3" name="TextBox 2">
            <a:extLst>
              <a:ext uri="{FF2B5EF4-FFF2-40B4-BE49-F238E27FC236}">
                <a16:creationId xmlns:a16="http://schemas.microsoft.com/office/drawing/2014/main" id="{33001E51-E69D-7D5B-2515-CA73AE5ABA29}"/>
              </a:ext>
            </a:extLst>
          </p:cNvPr>
          <p:cNvSpPr txBox="1"/>
          <p:nvPr/>
        </p:nvSpPr>
        <p:spPr>
          <a:xfrm>
            <a:off x="963385" y="4833255"/>
            <a:ext cx="5001986" cy="584775"/>
          </a:xfrm>
          <a:prstGeom prst="rect">
            <a:avLst/>
          </a:prstGeom>
          <a:noFill/>
        </p:spPr>
        <p:txBody>
          <a:bodyPr wrap="square" rtlCol="0">
            <a:spAutoFit/>
          </a:bodyPr>
          <a:lstStyle/>
          <a:p>
            <a:pPr algn="ctr"/>
            <a:r>
              <a:rPr lang="en-US" sz="3200" b="1" dirty="0"/>
              <a:t>Conflict in Fact </a:t>
            </a:r>
          </a:p>
        </p:txBody>
      </p:sp>
      <p:sp>
        <p:nvSpPr>
          <p:cNvPr id="4" name="TextBox 3">
            <a:extLst>
              <a:ext uri="{FF2B5EF4-FFF2-40B4-BE49-F238E27FC236}">
                <a16:creationId xmlns:a16="http://schemas.microsoft.com/office/drawing/2014/main" id="{AF62E754-5F6C-0867-FC16-0504D7F05D59}"/>
              </a:ext>
            </a:extLst>
          </p:cNvPr>
          <p:cNvSpPr txBox="1"/>
          <p:nvPr/>
        </p:nvSpPr>
        <p:spPr>
          <a:xfrm>
            <a:off x="5573485" y="4833255"/>
            <a:ext cx="5001986" cy="584775"/>
          </a:xfrm>
          <a:prstGeom prst="rect">
            <a:avLst/>
          </a:prstGeom>
          <a:noFill/>
        </p:spPr>
        <p:txBody>
          <a:bodyPr wrap="square" rtlCol="0">
            <a:spAutoFit/>
          </a:bodyPr>
          <a:lstStyle/>
          <a:p>
            <a:pPr algn="ctr"/>
            <a:r>
              <a:rPr lang="en-US" sz="3200" b="1" dirty="0"/>
              <a:t>Conflict in Appearance </a:t>
            </a:r>
          </a:p>
        </p:txBody>
      </p:sp>
    </p:spTree>
    <p:custDataLst>
      <p:tags r:id="rId1"/>
    </p:custDataLst>
    <p:extLst>
      <p:ext uri="{BB962C8B-B14F-4D97-AF65-F5344CB8AC3E}">
        <p14:creationId xmlns:p14="http://schemas.microsoft.com/office/powerpoint/2010/main" val="13790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32D5-E4D6-20DD-9BF0-6676021EBEB2}"/>
              </a:ext>
            </a:extLst>
          </p:cNvPr>
          <p:cNvSpPr>
            <a:spLocks noGrp="1"/>
          </p:cNvSpPr>
          <p:nvPr>
            <p:ph type="title"/>
          </p:nvPr>
        </p:nvSpPr>
        <p:spPr>
          <a:xfrm>
            <a:off x="838200" y="378188"/>
            <a:ext cx="10515600" cy="1325563"/>
          </a:xfrm>
        </p:spPr>
        <p:txBody>
          <a:bodyPr/>
          <a:lstStyle/>
          <a:p>
            <a:r>
              <a:rPr lang="en-US" dirty="0"/>
              <a:t>Definition – Conflict of Interest</a:t>
            </a:r>
          </a:p>
        </p:txBody>
      </p:sp>
      <p:graphicFrame>
        <p:nvGraphicFramePr>
          <p:cNvPr id="12" name="Diagram 11">
            <a:extLst>
              <a:ext uri="{FF2B5EF4-FFF2-40B4-BE49-F238E27FC236}">
                <a16:creationId xmlns:a16="http://schemas.microsoft.com/office/drawing/2014/main" id="{9D37DCE6-C096-6869-AF44-D980A135E49E}"/>
              </a:ext>
            </a:extLst>
          </p:cNvPr>
          <p:cNvGraphicFramePr/>
          <p:nvPr>
            <p:extLst>
              <p:ext uri="{D42A27DB-BD31-4B8C-83A1-F6EECF244321}">
                <p14:modId xmlns:p14="http://schemas.microsoft.com/office/powerpoint/2010/main" val="1081268132"/>
              </p:ext>
            </p:extLst>
          </p:nvPr>
        </p:nvGraphicFramePr>
        <p:xfrm>
          <a:off x="1833966" y="1683581"/>
          <a:ext cx="8524068" cy="480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0768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EB4C5-1C19-28DA-E284-FDAA446B73D5}"/>
              </a:ext>
            </a:extLst>
          </p:cNvPr>
          <p:cNvSpPr>
            <a:spLocks noGrp="1"/>
          </p:cNvSpPr>
          <p:nvPr>
            <p:ph type="title"/>
          </p:nvPr>
        </p:nvSpPr>
        <p:spPr>
          <a:xfrm>
            <a:off x="630936" y="640080"/>
            <a:ext cx="4818888" cy="1481328"/>
          </a:xfrm>
        </p:spPr>
        <p:txBody>
          <a:bodyPr anchor="b">
            <a:normAutofit/>
          </a:bodyPr>
          <a:lstStyle/>
          <a:p>
            <a:r>
              <a:rPr lang="en-US" sz="4200" dirty="0"/>
              <a:t>Example – Conflict of Interest</a:t>
            </a:r>
          </a:p>
        </p:txBody>
      </p:sp>
      <p:sp>
        <p:nvSpPr>
          <p:cNvPr id="2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9160A7A-BCCE-47C0-81D1-91EB7E33B465}"/>
              </a:ext>
            </a:extLst>
          </p:cNvPr>
          <p:cNvSpPr>
            <a:spLocks noGrp="1"/>
          </p:cNvSpPr>
          <p:nvPr>
            <p:ph idx="1"/>
          </p:nvPr>
        </p:nvSpPr>
        <p:spPr>
          <a:xfrm>
            <a:off x="630936" y="2660904"/>
            <a:ext cx="4818888" cy="3547872"/>
          </a:xfrm>
        </p:spPr>
        <p:txBody>
          <a:bodyPr anchor="t">
            <a:normAutofit/>
          </a:bodyPr>
          <a:lstStyle/>
          <a:p>
            <a:pPr marL="0" indent="0">
              <a:buNone/>
            </a:pPr>
            <a:r>
              <a:rPr lang="en-US" sz="2200" i="0"/>
              <a:t>A certain board member owns properties, including the building that is under consideration for the One-Stop Center of that county. </a:t>
            </a:r>
          </a:p>
        </p:txBody>
      </p:sp>
      <p:pic>
        <p:nvPicPr>
          <p:cNvPr id="7" name="Picture 6" descr="Graphical user interface&#10;&#10;Description automatically generated with medium confidence">
            <a:extLst>
              <a:ext uri="{FF2B5EF4-FFF2-40B4-BE49-F238E27FC236}">
                <a16:creationId xmlns:a16="http://schemas.microsoft.com/office/drawing/2014/main" id="{F83E3ACC-087A-AD7B-FDBA-C3E408703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8" y="1518361"/>
            <a:ext cx="5458968" cy="3821277"/>
          </a:xfrm>
          <a:prstGeom prst="rect">
            <a:avLst/>
          </a:prstGeom>
        </p:spPr>
      </p:pic>
    </p:spTree>
    <p:custDataLst>
      <p:tags r:id="rId1"/>
    </p:custDataLst>
    <p:extLst>
      <p:ext uri="{BB962C8B-B14F-4D97-AF65-F5344CB8AC3E}">
        <p14:creationId xmlns:p14="http://schemas.microsoft.com/office/powerpoint/2010/main" val="158908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EB4C5-1C19-28DA-E284-FDAA446B73D5}"/>
              </a:ext>
            </a:extLst>
          </p:cNvPr>
          <p:cNvSpPr>
            <a:spLocks noGrp="1"/>
          </p:cNvSpPr>
          <p:nvPr>
            <p:ph type="title"/>
          </p:nvPr>
        </p:nvSpPr>
        <p:spPr>
          <a:xfrm>
            <a:off x="640080" y="325369"/>
            <a:ext cx="4368602" cy="1956841"/>
          </a:xfrm>
        </p:spPr>
        <p:txBody>
          <a:bodyPr anchor="b">
            <a:normAutofit/>
          </a:bodyPr>
          <a:lstStyle/>
          <a:p>
            <a:r>
              <a:rPr lang="en-US" sz="4200" dirty="0"/>
              <a:t>Example – Conflict of Interest</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9160A7A-BCCE-47C0-81D1-91EB7E33B465}"/>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US" i="0" dirty="0"/>
              <a:t>The One-Stop Operator of a county is up for renewal.  A certain board member is known to be a close friend of the director of the One-Stop Center. </a:t>
            </a:r>
          </a:p>
        </p:txBody>
      </p:sp>
      <p:pic>
        <p:nvPicPr>
          <p:cNvPr id="4" name="Picture 3" descr="Hot chocolate with heart marshmallows over white wood">
            <a:extLst>
              <a:ext uri="{FF2B5EF4-FFF2-40B4-BE49-F238E27FC236}">
                <a16:creationId xmlns:a16="http://schemas.microsoft.com/office/drawing/2014/main" id="{FAB1677C-859C-6DFD-97C7-BD9E960C18E0}"/>
              </a:ext>
            </a:extLst>
          </p:cNvPr>
          <p:cNvPicPr>
            <a:picLocks noChangeAspect="1"/>
          </p:cNvPicPr>
          <p:nvPr/>
        </p:nvPicPr>
        <p:blipFill rotWithShape="1">
          <a:blip r:embed="rId4">
            <a:extLst>
              <a:ext uri="{28A0092B-C50C-407E-A947-70E740481C1C}">
                <a14:useLocalDpi xmlns:a14="http://schemas.microsoft.com/office/drawing/2010/main" val="0"/>
              </a:ext>
            </a:extLst>
          </a:blip>
          <a:srcRect l="25922" r="712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1447641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1E0B-4FE1-3EBD-EC6C-D639E93C3048}"/>
              </a:ext>
            </a:extLst>
          </p:cNvPr>
          <p:cNvSpPr>
            <a:spLocks noGrp="1"/>
          </p:cNvSpPr>
          <p:nvPr>
            <p:ph type="title"/>
          </p:nvPr>
        </p:nvSpPr>
        <p:spPr/>
        <p:txBody>
          <a:bodyPr anchor="b">
            <a:normAutofit/>
          </a:bodyPr>
          <a:lstStyle/>
          <a:p>
            <a:r>
              <a:rPr lang="en-US" sz="5400" dirty="0">
                <a:solidFill>
                  <a:srgbClr val="FFFFFF"/>
                </a:solidFill>
              </a:rPr>
              <a:t>What Is a Firewall?</a:t>
            </a:r>
          </a:p>
        </p:txBody>
      </p:sp>
      <p:sp>
        <p:nvSpPr>
          <p:cNvPr id="9" name="Content Placeholder 8">
            <a:extLst>
              <a:ext uri="{FF2B5EF4-FFF2-40B4-BE49-F238E27FC236}">
                <a16:creationId xmlns:a16="http://schemas.microsoft.com/office/drawing/2014/main" id="{01A3AA8D-E098-EB74-4019-E7F6C98982C3}"/>
              </a:ext>
            </a:extLst>
          </p:cNvPr>
          <p:cNvSpPr>
            <a:spLocks noGrp="1"/>
          </p:cNvSpPr>
          <p:nvPr>
            <p:ph idx="1"/>
          </p:nvPr>
        </p:nvSpPr>
        <p:spPr>
          <a:xfrm>
            <a:off x="6356404" y="2012266"/>
            <a:ext cx="5331972" cy="2571663"/>
          </a:xfrm>
        </p:spPr>
        <p:txBody>
          <a:bodyPr anchor="t">
            <a:normAutofit/>
          </a:bodyPr>
          <a:lstStyle/>
          <a:p>
            <a:pPr marL="0" indent="0">
              <a:buNone/>
            </a:pPr>
            <a:r>
              <a:rPr lang="en-US" dirty="0"/>
              <a:t>In workforce development, a </a:t>
            </a:r>
            <a:r>
              <a:rPr lang="en-US" b="1" dirty="0"/>
              <a:t>firewall</a:t>
            </a:r>
            <a:r>
              <a:rPr lang="en-US" dirty="0"/>
              <a:t> refers to the safeguards which ensure against improper activities.</a:t>
            </a:r>
          </a:p>
          <a:p>
            <a:pPr marL="0" indent="0">
              <a:buNone/>
            </a:pPr>
            <a:r>
              <a:rPr lang="en-US" dirty="0"/>
              <a:t>These safeguards are outlined in a firewall document. </a:t>
            </a:r>
          </a:p>
        </p:txBody>
      </p:sp>
      <p:sp>
        <p:nvSpPr>
          <p:cNvPr id="8" name="TextBox 7">
            <a:extLst>
              <a:ext uri="{FF2B5EF4-FFF2-40B4-BE49-F238E27FC236}">
                <a16:creationId xmlns:a16="http://schemas.microsoft.com/office/drawing/2014/main" id="{22092FD5-E5AB-A7B6-4261-CFB1C55BF6D3}"/>
              </a:ext>
            </a:extLst>
          </p:cNvPr>
          <p:cNvSpPr txBox="1"/>
          <p:nvPr/>
        </p:nvSpPr>
        <p:spPr>
          <a:xfrm>
            <a:off x="6356404" y="4583929"/>
            <a:ext cx="5433929" cy="307777"/>
          </a:xfrm>
          <a:prstGeom prst="rect">
            <a:avLst/>
          </a:prstGeom>
          <a:noFill/>
        </p:spPr>
        <p:txBody>
          <a:bodyPr wrap="square">
            <a:spAutoFit/>
          </a:bodyPr>
          <a:lstStyle/>
          <a:p>
            <a:pPr>
              <a:spcAft>
                <a:spcPts val="600"/>
              </a:spcAft>
            </a:pPr>
            <a:r>
              <a:rPr lang="en-US" sz="1400" dirty="0"/>
              <a:t>See § 679.430</a:t>
            </a:r>
          </a:p>
        </p:txBody>
      </p:sp>
      <p:sp>
        <p:nvSpPr>
          <p:cNvPr id="7" name="TextBox 6">
            <a:extLst>
              <a:ext uri="{FF2B5EF4-FFF2-40B4-BE49-F238E27FC236}">
                <a16:creationId xmlns:a16="http://schemas.microsoft.com/office/drawing/2014/main" id="{208CE8AB-AFF4-47A9-2067-91E2164EBBD0}"/>
              </a:ext>
            </a:extLst>
          </p:cNvPr>
          <p:cNvSpPr txBox="1"/>
          <p:nvPr/>
        </p:nvSpPr>
        <p:spPr>
          <a:xfrm>
            <a:off x="764988" y="517571"/>
            <a:ext cx="8257402" cy="738664"/>
          </a:xfrm>
          <a:prstGeom prst="rect">
            <a:avLst/>
          </a:prstGeom>
          <a:noFill/>
        </p:spPr>
        <p:txBody>
          <a:bodyPr wrap="square">
            <a:spAutoFit/>
          </a:bodyPr>
          <a:lstStyle/>
          <a:p>
            <a:r>
              <a:rPr lang="en-US" sz="4200" dirty="0">
                <a:latin typeface="+mj-lt"/>
                <a:ea typeface="+mj-ea"/>
                <a:cs typeface="+mj-cs"/>
              </a:rPr>
              <a:t>Definition – Firewall</a:t>
            </a:r>
          </a:p>
        </p:txBody>
      </p:sp>
      <p:pic>
        <p:nvPicPr>
          <p:cNvPr id="4" name="Picture 3" descr="A picture containing device&#10;&#10;Description automatically generated">
            <a:extLst>
              <a:ext uri="{FF2B5EF4-FFF2-40B4-BE49-F238E27FC236}">
                <a16:creationId xmlns:a16="http://schemas.microsoft.com/office/drawing/2014/main" id="{3A8BB69A-4176-84D0-9144-9F7204B97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58878"/>
            <a:ext cx="4888939" cy="2938064"/>
          </a:xfrm>
          <a:prstGeom prst="rect">
            <a:avLst/>
          </a:prstGeom>
        </p:spPr>
      </p:pic>
    </p:spTree>
    <p:custDataLst>
      <p:tags r:id="rId1"/>
    </p:custDataLst>
    <p:extLst>
      <p:ext uri="{BB962C8B-B14F-4D97-AF65-F5344CB8AC3E}">
        <p14:creationId xmlns:p14="http://schemas.microsoft.com/office/powerpoint/2010/main" val="143595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48A8E-9375-52BC-636B-5FE6F3D4707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Firewall Example</a:t>
            </a:r>
          </a:p>
        </p:txBody>
      </p:sp>
      <p:sp>
        <p:nvSpPr>
          <p:cNvPr id="9" name="Rectangle: Diagonal Corners Snipped 8">
            <a:extLst>
              <a:ext uri="{FF2B5EF4-FFF2-40B4-BE49-F238E27FC236}">
                <a16:creationId xmlns:a16="http://schemas.microsoft.com/office/drawing/2014/main" id="{B5590698-A305-B065-C785-9F40363579F4}"/>
              </a:ext>
            </a:extLst>
          </p:cNvPr>
          <p:cNvSpPr/>
          <p:nvPr/>
        </p:nvSpPr>
        <p:spPr>
          <a:xfrm>
            <a:off x="5760747" y="979227"/>
            <a:ext cx="4429458" cy="4679169"/>
          </a:xfrm>
          <a:prstGeom prst="snip2DiagRect">
            <a:avLst>
              <a:gd name="adj1" fmla="val 0"/>
              <a:gd name="adj2" fmla="val 7883"/>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User with solid fill">
            <a:extLst>
              <a:ext uri="{FF2B5EF4-FFF2-40B4-BE49-F238E27FC236}">
                <a16:creationId xmlns:a16="http://schemas.microsoft.com/office/drawing/2014/main" id="{79810C2D-B48E-28D3-B572-9161E3B5B2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8421" y="3795728"/>
            <a:ext cx="914400" cy="914400"/>
          </a:xfrm>
          <a:prstGeom prst="rect">
            <a:avLst/>
          </a:prstGeom>
        </p:spPr>
      </p:pic>
      <p:pic>
        <p:nvPicPr>
          <p:cNvPr id="13" name="Graphic 12" descr="User with solid fill">
            <a:extLst>
              <a:ext uri="{FF2B5EF4-FFF2-40B4-BE49-F238E27FC236}">
                <a16:creationId xmlns:a16="http://schemas.microsoft.com/office/drawing/2014/main" id="{7FA45611-09A8-DE24-0B55-43E011AC7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121" y="3795728"/>
            <a:ext cx="914400" cy="914400"/>
          </a:xfrm>
          <a:prstGeom prst="rect">
            <a:avLst/>
          </a:prstGeom>
        </p:spPr>
      </p:pic>
      <p:sp>
        <p:nvSpPr>
          <p:cNvPr id="14" name="TextBox 13">
            <a:extLst>
              <a:ext uri="{FF2B5EF4-FFF2-40B4-BE49-F238E27FC236}">
                <a16:creationId xmlns:a16="http://schemas.microsoft.com/office/drawing/2014/main" id="{F3EF846A-6173-BBF4-766C-65A50A0403C0}"/>
              </a:ext>
            </a:extLst>
          </p:cNvPr>
          <p:cNvSpPr txBox="1"/>
          <p:nvPr/>
        </p:nvSpPr>
        <p:spPr>
          <a:xfrm>
            <a:off x="6471947" y="1363070"/>
            <a:ext cx="3213100" cy="523220"/>
          </a:xfrm>
          <a:prstGeom prst="rect">
            <a:avLst/>
          </a:prstGeom>
          <a:noFill/>
        </p:spPr>
        <p:txBody>
          <a:bodyPr wrap="square" rtlCol="0">
            <a:spAutoFit/>
          </a:bodyPr>
          <a:lstStyle/>
          <a:p>
            <a:r>
              <a:rPr lang="en-US" sz="2800" i="1" dirty="0"/>
              <a:t>Firewall Document</a:t>
            </a:r>
          </a:p>
        </p:txBody>
      </p:sp>
      <p:cxnSp>
        <p:nvCxnSpPr>
          <p:cNvPr id="20" name="Straight Connector 19">
            <a:extLst>
              <a:ext uri="{FF2B5EF4-FFF2-40B4-BE49-F238E27FC236}">
                <a16:creationId xmlns:a16="http://schemas.microsoft.com/office/drawing/2014/main" id="{F1B9616A-B206-0008-A0C9-17019DE45AA4}"/>
              </a:ext>
            </a:extLst>
          </p:cNvPr>
          <p:cNvCxnSpPr>
            <a:cxnSpLocks/>
          </p:cNvCxnSpPr>
          <p:nvPr/>
        </p:nvCxnSpPr>
        <p:spPr>
          <a:xfrm>
            <a:off x="8078497" y="3859681"/>
            <a:ext cx="0" cy="12743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B5EC9A-4D9B-2FA4-3FE3-49FA3CF2B5C1}"/>
              </a:ext>
            </a:extLst>
          </p:cNvPr>
          <p:cNvSpPr txBox="1"/>
          <p:nvPr/>
        </p:nvSpPr>
        <p:spPr>
          <a:xfrm>
            <a:off x="6436582" y="4721078"/>
            <a:ext cx="1378077" cy="369332"/>
          </a:xfrm>
          <a:prstGeom prst="rect">
            <a:avLst/>
          </a:prstGeom>
          <a:noFill/>
        </p:spPr>
        <p:txBody>
          <a:bodyPr wrap="square" rtlCol="0">
            <a:spAutoFit/>
          </a:bodyPr>
          <a:lstStyle/>
          <a:p>
            <a:pPr algn="ctr"/>
            <a:r>
              <a:rPr lang="en-US" b="1" dirty="0"/>
              <a:t>Person A</a:t>
            </a:r>
          </a:p>
        </p:txBody>
      </p:sp>
      <p:sp>
        <p:nvSpPr>
          <p:cNvPr id="27" name="TextBox 26">
            <a:extLst>
              <a:ext uri="{FF2B5EF4-FFF2-40B4-BE49-F238E27FC236}">
                <a16:creationId xmlns:a16="http://schemas.microsoft.com/office/drawing/2014/main" id="{DA059031-C58C-C9D5-77FB-D23A1A1072D8}"/>
              </a:ext>
            </a:extLst>
          </p:cNvPr>
          <p:cNvSpPr txBox="1"/>
          <p:nvPr/>
        </p:nvSpPr>
        <p:spPr>
          <a:xfrm>
            <a:off x="8421028" y="4715058"/>
            <a:ext cx="1264019" cy="369332"/>
          </a:xfrm>
          <a:prstGeom prst="rect">
            <a:avLst/>
          </a:prstGeom>
          <a:noFill/>
        </p:spPr>
        <p:txBody>
          <a:bodyPr wrap="square" rtlCol="0">
            <a:spAutoFit/>
          </a:bodyPr>
          <a:lstStyle/>
          <a:p>
            <a:pPr algn="ctr"/>
            <a:r>
              <a:rPr lang="en-US" b="1" dirty="0"/>
              <a:t>Person B</a:t>
            </a:r>
          </a:p>
        </p:txBody>
      </p:sp>
      <p:sp>
        <p:nvSpPr>
          <p:cNvPr id="28" name="TextBox 27">
            <a:extLst>
              <a:ext uri="{FF2B5EF4-FFF2-40B4-BE49-F238E27FC236}">
                <a16:creationId xmlns:a16="http://schemas.microsoft.com/office/drawing/2014/main" id="{AAD5467C-C36B-7B9C-42C0-3F75100F1DE7}"/>
              </a:ext>
            </a:extLst>
          </p:cNvPr>
          <p:cNvSpPr txBox="1"/>
          <p:nvPr/>
        </p:nvSpPr>
        <p:spPr>
          <a:xfrm>
            <a:off x="6268747" y="2137770"/>
            <a:ext cx="3505197"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The potential conflict in appearance</a:t>
            </a:r>
          </a:p>
          <a:p>
            <a:pPr marL="285750" indent="-285750">
              <a:buFont typeface="Wingdings" panose="05000000000000000000" pitchFamily="2" charset="2"/>
              <a:buChar char="ü"/>
            </a:pPr>
            <a:r>
              <a:rPr lang="en-US" dirty="0"/>
              <a:t>The firewalls that will be set up to ensure against improper activities</a:t>
            </a:r>
          </a:p>
        </p:txBody>
      </p:sp>
    </p:spTree>
    <p:custDataLst>
      <p:tags r:id="rId1"/>
    </p:custDataLst>
    <p:extLst>
      <p:ext uri="{BB962C8B-B14F-4D97-AF65-F5344CB8AC3E}">
        <p14:creationId xmlns:p14="http://schemas.microsoft.com/office/powerpoint/2010/main" val="95293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6EA1-9B96-0742-A1FC-62D7C7426615}"/>
              </a:ext>
            </a:extLst>
          </p:cNvPr>
          <p:cNvSpPr>
            <a:spLocks noGrp="1"/>
          </p:cNvSpPr>
          <p:nvPr>
            <p:ph type="title"/>
          </p:nvPr>
        </p:nvSpPr>
        <p:spPr>
          <a:xfrm>
            <a:off x="838200" y="315698"/>
            <a:ext cx="10515600" cy="1325563"/>
          </a:xfrm>
        </p:spPr>
        <p:txBody>
          <a:bodyPr/>
          <a:lstStyle/>
          <a:p>
            <a:r>
              <a:rPr lang="en-US" dirty="0"/>
              <a:t>Setting Up Firewalls</a:t>
            </a:r>
          </a:p>
        </p:txBody>
      </p:sp>
      <p:sp>
        <p:nvSpPr>
          <p:cNvPr id="5" name="TextBox 4">
            <a:extLst>
              <a:ext uri="{FF2B5EF4-FFF2-40B4-BE49-F238E27FC236}">
                <a16:creationId xmlns:a16="http://schemas.microsoft.com/office/drawing/2014/main" id="{945F70B2-6038-9130-96B2-9B982B0C47D7}"/>
              </a:ext>
            </a:extLst>
          </p:cNvPr>
          <p:cNvSpPr txBox="1"/>
          <p:nvPr/>
        </p:nvSpPr>
        <p:spPr>
          <a:xfrm>
            <a:off x="3048000" y="6371486"/>
            <a:ext cx="6096000" cy="341632"/>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1800" kern="1200" dirty="0"/>
              <a:t>See NJ WIN WD-PY21-6: Local Governance under WIOA</a:t>
            </a:r>
          </a:p>
        </p:txBody>
      </p:sp>
      <p:sp>
        <p:nvSpPr>
          <p:cNvPr id="7" name="Freeform: Shape 6">
            <a:extLst>
              <a:ext uri="{FF2B5EF4-FFF2-40B4-BE49-F238E27FC236}">
                <a16:creationId xmlns:a16="http://schemas.microsoft.com/office/drawing/2014/main" id="{0D4BB4DF-B620-15C0-0584-BF627CD9421A}"/>
              </a:ext>
            </a:extLst>
          </p:cNvPr>
          <p:cNvSpPr/>
          <p:nvPr/>
        </p:nvSpPr>
        <p:spPr>
          <a:xfrm>
            <a:off x="6018063" y="3699562"/>
            <a:ext cx="482914" cy="920187"/>
          </a:xfrm>
          <a:custGeom>
            <a:avLst/>
            <a:gdLst>
              <a:gd name="connsiteX0" fmla="*/ 0 w 482914"/>
              <a:gd name="connsiteY0" fmla="*/ 0 h 920187"/>
              <a:gd name="connsiteX1" fmla="*/ 241457 w 482914"/>
              <a:gd name="connsiteY1" fmla="*/ 0 h 920187"/>
              <a:gd name="connsiteX2" fmla="*/ 241457 w 482914"/>
              <a:gd name="connsiteY2" fmla="*/ 920187 h 920187"/>
              <a:gd name="connsiteX3" fmla="*/ 482914 w 482914"/>
              <a:gd name="connsiteY3" fmla="*/ 920187 h 920187"/>
            </a:gdLst>
            <a:ahLst/>
            <a:cxnLst>
              <a:cxn ang="0">
                <a:pos x="connsiteX0" y="connsiteY0"/>
              </a:cxn>
              <a:cxn ang="0">
                <a:pos x="connsiteX1" y="connsiteY1"/>
              </a:cxn>
              <a:cxn ang="0">
                <a:pos x="connsiteX2" y="connsiteY2"/>
              </a:cxn>
              <a:cxn ang="0">
                <a:pos x="connsiteX3" y="connsiteY3"/>
              </a:cxn>
            </a:cxnLst>
            <a:rect l="l" t="t" r="r" b="b"/>
            <a:pathLst>
              <a:path w="482914" h="920187">
                <a:moveTo>
                  <a:pt x="0" y="0"/>
                </a:moveTo>
                <a:lnTo>
                  <a:pt x="241457" y="0"/>
                </a:lnTo>
                <a:lnTo>
                  <a:pt x="241457" y="920187"/>
                </a:lnTo>
                <a:lnTo>
                  <a:pt x="482914" y="920187"/>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28177" tIns="434113" rIns="228177" bIns="4341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F912D153-9611-381E-EA2C-0A71F9F6F8B5}"/>
              </a:ext>
            </a:extLst>
          </p:cNvPr>
          <p:cNvSpPr/>
          <p:nvPr/>
        </p:nvSpPr>
        <p:spPr>
          <a:xfrm>
            <a:off x="6018063" y="3653841"/>
            <a:ext cx="482914" cy="91440"/>
          </a:xfrm>
          <a:custGeom>
            <a:avLst/>
            <a:gdLst>
              <a:gd name="connsiteX0" fmla="*/ 0 w 482914"/>
              <a:gd name="connsiteY0" fmla="*/ 45720 h 91440"/>
              <a:gd name="connsiteX1" fmla="*/ 482914 w 482914"/>
              <a:gd name="connsiteY1" fmla="*/ 45720 h 91440"/>
            </a:gdLst>
            <a:ahLst/>
            <a:cxnLst>
              <a:cxn ang="0">
                <a:pos x="connsiteX0" y="connsiteY0"/>
              </a:cxn>
              <a:cxn ang="0">
                <a:pos x="connsiteX1" y="connsiteY1"/>
              </a:cxn>
            </a:cxnLst>
            <a:rect l="l" t="t" r="r" b="b"/>
            <a:pathLst>
              <a:path w="482914" h="91440">
                <a:moveTo>
                  <a:pt x="0" y="45720"/>
                </a:moveTo>
                <a:lnTo>
                  <a:pt x="482914" y="4572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42084" tIns="33648" rIns="242085" bIns="3364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9" name="Freeform: Shape 8">
            <a:extLst>
              <a:ext uri="{FF2B5EF4-FFF2-40B4-BE49-F238E27FC236}">
                <a16:creationId xmlns:a16="http://schemas.microsoft.com/office/drawing/2014/main" id="{AC752C52-2C33-5E2B-01DF-E91771A32F36}"/>
              </a:ext>
            </a:extLst>
          </p:cNvPr>
          <p:cNvSpPr/>
          <p:nvPr/>
        </p:nvSpPr>
        <p:spPr>
          <a:xfrm>
            <a:off x="6018063" y="2779374"/>
            <a:ext cx="482914" cy="920187"/>
          </a:xfrm>
          <a:custGeom>
            <a:avLst/>
            <a:gdLst>
              <a:gd name="connsiteX0" fmla="*/ 0 w 482914"/>
              <a:gd name="connsiteY0" fmla="*/ 920187 h 920187"/>
              <a:gd name="connsiteX1" fmla="*/ 241457 w 482914"/>
              <a:gd name="connsiteY1" fmla="*/ 920187 h 920187"/>
              <a:gd name="connsiteX2" fmla="*/ 241457 w 482914"/>
              <a:gd name="connsiteY2" fmla="*/ 0 h 920187"/>
              <a:gd name="connsiteX3" fmla="*/ 482914 w 482914"/>
              <a:gd name="connsiteY3" fmla="*/ 0 h 920187"/>
            </a:gdLst>
            <a:ahLst/>
            <a:cxnLst>
              <a:cxn ang="0">
                <a:pos x="connsiteX0" y="connsiteY0"/>
              </a:cxn>
              <a:cxn ang="0">
                <a:pos x="connsiteX1" y="connsiteY1"/>
              </a:cxn>
              <a:cxn ang="0">
                <a:pos x="connsiteX2" y="connsiteY2"/>
              </a:cxn>
              <a:cxn ang="0">
                <a:pos x="connsiteX3" y="connsiteY3"/>
              </a:cxn>
            </a:cxnLst>
            <a:rect l="l" t="t" r="r" b="b"/>
            <a:pathLst>
              <a:path w="482914" h="920187">
                <a:moveTo>
                  <a:pt x="0" y="920187"/>
                </a:moveTo>
                <a:lnTo>
                  <a:pt x="241457" y="920187"/>
                </a:lnTo>
                <a:lnTo>
                  <a:pt x="241457" y="0"/>
                </a:lnTo>
                <a:lnTo>
                  <a:pt x="482914"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28177" tIns="434114" rIns="228177" bIns="43411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4ACD1FE1-F362-EDE0-6C6A-CE5A0E1A6FCD}"/>
              </a:ext>
            </a:extLst>
          </p:cNvPr>
          <p:cNvSpPr/>
          <p:nvPr/>
        </p:nvSpPr>
        <p:spPr>
          <a:xfrm>
            <a:off x="6500977" y="2411300"/>
            <a:ext cx="3830378" cy="736149"/>
          </a:xfrm>
          <a:custGeom>
            <a:avLst/>
            <a:gdLst>
              <a:gd name="connsiteX0" fmla="*/ 0 w 2414570"/>
              <a:gd name="connsiteY0" fmla="*/ 0 h 736149"/>
              <a:gd name="connsiteX1" fmla="*/ 2414570 w 2414570"/>
              <a:gd name="connsiteY1" fmla="*/ 0 h 736149"/>
              <a:gd name="connsiteX2" fmla="*/ 2414570 w 2414570"/>
              <a:gd name="connsiteY2" fmla="*/ 736149 h 736149"/>
              <a:gd name="connsiteX3" fmla="*/ 0 w 2414570"/>
              <a:gd name="connsiteY3" fmla="*/ 736149 h 736149"/>
              <a:gd name="connsiteX4" fmla="*/ 0 w 2414570"/>
              <a:gd name="connsiteY4" fmla="*/ 0 h 7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570" h="736149">
                <a:moveTo>
                  <a:pt x="0" y="0"/>
                </a:moveTo>
                <a:lnTo>
                  <a:pt x="2414570" y="0"/>
                </a:lnTo>
                <a:lnTo>
                  <a:pt x="2414570" y="736149"/>
                </a:lnTo>
                <a:lnTo>
                  <a:pt x="0" y="7361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2800" dirty="0"/>
              <a:t>Supervision &amp; Communication</a:t>
            </a:r>
            <a:endParaRPr lang="en-US" sz="2800" kern="1200" dirty="0"/>
          </a:p>
        </p:txBody>
      </p:sp>
      <p:sp>
        <p:nvSpPr>
          <p:cNvPr id="12" name="Freeform: Shape 11">
            <a:extLst>
              <a:ext uri="{FF2B5EF4-FFF2-40B4-BE49-F238E27FC236}">
                <a16:creationId xmlns:a16="http://schemas.microsoft.com/office/drawing/2014/main" id="{37734020-F6D3-D1BD-C780-1FEF64248A52}"/>
              </a:ext>
            </a:extLst>
          </p:cNvPr>
          <p:cNvSpPr/>
          <p:nvPr/>
        </p:nvSpPr>
        <p:spPr>
          <a:xfrm>
            <a:off x="6500977" y="3331487"/>
            <a:ext cx="3830378" cy="736149"/>
          </a:xfrm>
          <a:custGeom>
            <a:avLst/>
            <a:gdLst>
              <a:gd name="connsiteX0" fmla="*/ 0 w 2414570"/>
              <a:gd name="connsiteY0" fmla="*/ 0 h 736149"/>
              <a:gd name="connsiteX1" fmla="*/ 2414570 w 2414570"/>
              <a:gd name="connsiteY1" fmla="*/ 0 h 736149"/>
              <a:gd name="connsiteX2" fmla="*/ 2414570 w 2414570"/>
              <a:gd name="connsiteY2" fmla="*/ 736149 h 736149"/>
              <a:gd name="connsiteX3" fmla="*/ 0 w 2414570"/>
              <a:gd name="connsiteY3" fmla="*/ 736149 h 736149"/>
              <a:gd name="connsiteX4" fmla="*/ 0 w 2414570"/>
              <a:gd name="connsiteY4" fmla="*/ 0 h 7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570" h="736149">
                <a:moveTo>
                  <a:pt x="0" y="0"/>
                </a:moveTo>
                <a:lnTo>
                  <a:pt x="2414570" y="0"/>
                </a:lnTo>
                <a:lnTo>
                  <a:pt x="2414570" y="736149"/>
                </a:lnTo>
                <a:lnTo>
                  <a:pt x="0" y="7361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2800" kern="1200" dirty="0"/>
              <a:t>Decision-Making</a:t>
            </a:r>
          </a:p>
        </p:txBody>
      </p:sp>
      <p:sp>
        <p:nvSpPr>
          <p:cNvPr id="13" name="Freeform: Shape 12">
            <a:extLst>
              <a:ext uri="{FF2B5EF4-FFF2-40B4-BE49-F238E27FC236}">
                <a16:creationId xmlns:a16="http://schemas.microsoft.com/office/drawing/2014/main" id="{17B53409-051E-F729-7A80-16CD7969D6C3}"/>
              </a:ext>
            </a:extLst>
          </p:cNvPr>
          <p:cNvSpPr/>
          <p:nvPr/>
        </p:nvSpPr>
        <p:spPr>
          <a:xfrm>
            <a:off x="6500976" y="4251674"/>
            <a:ext cx="3830377" cy="736149"/>
          </a:xfrm>
          <a:custGeom>
            <a:avLst/>
            <a:gdLst>
              <a:gd name="connsiteX0" fmla="*/ 0 w 2414570"/>
              <a:gd name="connsiteY0" fmla="*/ 0 h 736149"/>
              <a:gd name="connsiteX1" fmla="*/ 2414570 w 2414570"/>
              <a:gd name="connsiteY1" fmla="*/ 0 h 736149"/>
              <a:gd name="connsiteX2" fmla="*/ 2414570 w 2414570"/>
              <a:gd name="connsiteY2" fmla="*/ 736149 h 736149"/>
              <a:gd name="connsiteX3" fmla="*/ 0 w 2414570"/>
              <a:gd name="connsiteY3" fmla="*/ 736149 h 736149"/>
              <a:gd name="connsiteX4" fmla="*/ 0 w 2414570"/>
              <a:gd name="connsiteY4" fmla="*/ 0 h 7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570" h="736149">
                <a:moveTo>
                  <a:pt x="0" y="0"/>
                </a:moveTo>
                <a:lnTo>
                  <a:pt x="2414570" y="0"/>
                </a:lnTo>
                <a:lnTo>
                  <a:pt x="2414570" y="736149"/>
                </a:lnTo>
                <a:lnTo>
                  <a:pt x="0" y="7361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2800" kern="1200" dirty="0"/>
              <a:t>Monitoring</a:t>
            </a:r>
          </a:p>
        </p:txBody>
      </p:sp>
      <p:sp>
        <p:nvSpPr>
          <p:cNvPr id="4" name="Rectangle 3">
            <a:extLst>
              <a:ext uri="{FF2B5EF4-FFF2-40B4-BE49-F238E27FC236}">
                <a16:creationId xmlns:a16="http://schemas.microsoft.com/office/drawing/2014/main" id="{5E89523B-1FD2-DB12-93BE-7570EBDFC141}"/>
              </a:ext>
            </a:extLst>
          </p:cNvPr>
          <p:cNvSpPr/>
          <p:nvPr/>
        </p:nvSpPr>
        <p:spPr>
          <a:xfrm>
            <a:off x="2594344" y="2411300"/>
            <a:ext cx="3423718" cy="25765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Separation between Governance and Operations</a:t>
            </a:r>
          </a:p>
        </p:txBody>
      </p:sp>
    </p:spTree>
    <p:custDataLst>
      <p:tags r:id="rId1"/>
    </p:custDataLst>
    <p:extLst>
      <p:ext uri="{BB962C8B-B14F-4D97-AF65-F5344CB8AC3E}">
        <p14:creationId xmlns:p14="http://schemas.microsoft.com/office/powerpoint/2010/main" val="154863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6EB6-335D-D235-5ABC-EA31A73E2887}"/>
              </a:ext>
            </a:extLst>
          </p:cNvPr>
          <p:cNvSpPr>
            <a:spLocks noGrp="1"/>
          </p:cNvSpPr>
          <p:nvPr>
            <p:ph type="title"/>
          </p:nvPr>
        </p:nvSpPr>
        <p:spPr/>
        <p:txBody>
          <a:bodyPr/>
          <a:lstStyle/>
          <a:p>
            <a:r>
              <a:rPr lang="en-US" dirty="0"/>
              <a:t>Operational Separation</a:t>
            </a:r>
          </a:p>
        </p:txBody>
      </p:sp>
      <p:graphicFrame>
        <p:nvGraphicFramePr>
          <p:cNvPr id="7" name="Diagram 6">
            <a:extLst>
              <a:ext uri="{FF2B5EF4-FFF2-40B4-BE49-F238E27FC236}">
                <a16:creationId xmlns:a16="http://schemas.microsoft.com/office/drawing/2014/main" id="{0970A370-3BCA-BB04-7A58-ADAC8475133E}"/>
              </a:ext>
            </a:extLst>
          </p:cNvPr>
          <p:cNvGraphicFramePr/>
          <p:nvPr>
            <p:extLst>
              <p:ext uri="{D42A27DB-BD31-4B8C-83A1-F6EECF244321}">
                <p14:modId xmlns:p14="http://schemas.microsoft.com/office/powerpoint/2010/main" val="3466596289"/>
              </p:ext>
            </p:extLst>
          </p:nvPr>
        </p:nvGraphicFramePr>
        <p:xfrm>
          <a:off x="581797" y="1690688"/>
          <a:ext cx="10993676" cy="3841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45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6" name="Freeform: Shape 15">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22" name="Freeform: Shape 21">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2">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4">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415FEB-191E-A2D3-57D4-F5F3BDE34375}"/>
              </a:ext>
            </a:extLst>
          </p:cNvPr>
          <p:cNvSpPr>
            <a:spLocks noGrp="1"/>
          </p:cNvSpPr>
          <p:nvPr>
            <p:ph type="title"/>
          </p:nvPr>
        </p:nvSpPr>
        <p:spPr>
          <a:xfrm>
            <a:off x="804672" y="802955"/>
            <a:ext cx="5145024" cy="1454051"/>
          </a:xfrm>
        </p:spPr>
        <p:txBody>
          <a:bodyPr anchor="b">
            <a:normAutofit/>
          </a:bodyPr>
          <a:lstStyle/>
          <a:p>
            <a:r>
              <a:rPr lang="en-US" sz="3600">
                <a:solidFill>
                  <a:schemeClr val="tx2"/>
                </a:solidFill>
              </a:rPr>
              <a:t>Application Guide</a:t>
            </a:r>
          </a:p>
        </p:txBody>
      </p:sp>
      <p:pic>
        <p:nvPicPr>
          <p:cNvPr id="5" name="Graphic 4" descr="Meeting with solid fill">
            <a:extLst>
              <a:ext uri="{FF2B5EF4-FFF2-40B4-BE49-F238E27FC236}">
                <a16:creationId xmlns:a16="http://schemas.microsoft.com/office/drawing/2014/main" id="{8926DFE4-BD18-D845-34FC-A0A858F1C9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1792" y="268595"/>
            <a:ext cx="1723494" cy="1723494"/>
          </a:xfrm>
          <a:prstGeom prst="rect">
            <a:avLst/>
          </a:prstGeom>
        </p:spPr>
      </p:pic>
      <p:sp>
        <p:nvSpPr>
          <p:cNvPr id="3" name="Content Placeholder 2">
            <a:extLst>
              <a:ext uri="{FF2B5EF4-FFF2-40B4-BE49-F238E27FC236}">
                <a16:creationId xmlns:a16="http://schemas.microsoft.com/office/drawing/2014/main" id="{289FB5E2-11D0-365B-63E6-3AAF356EEDC5}"/>
              </a:ext>
            </a:extLst>
          </p:cNvPr>
          <p:cNvSpPr>
            <a:spLocks noGrp="1"/>
          </p:cNvSpPr>
          <p:nvPr>
            <p:ph idx="1"/>
          </p:nvPr>
        </p:nvSpPr>
        <p:spPr>
          <a:xfrm>
            <a:off x="804672" y="2421682"/>
            <a:ext cx="4553909" cy="3639289"/>
          </a:xfrm>
        </p:spPr>
        <p:txBody>
          <a:bodyPr anchor="ctr">
            <a:normAutofit/>
          </a:bodyPr>
          <a:lstStyle/>
          <a:p>
            <a:pPr marL="0" indent="0">
              <a:buNone/>
            </a:pPr>
            <a:r>
              <a:rPr lang="en-US" sz="2400" dirty="0">
                <a:solidFill>
                  <a:schemeClr val="tx2"/>
                </a:solidFill>
              </a:rPr>
              <a:t>At this point, for </a:t>
            </a:r>
            <a:r>
              <a:rPr lang="en-US" sz="2400" b="1" dirty="0">
                <a:solidFill>
                  <a:schemeClr val="tx2"/>
                </a:solidFill>
              </a:rPr>
              <a:t>Part 2: Conflicts of Interest</a:t>
            </a:r>
            <a:r>
              <a:rPr lang="en-US" sz="2400" dirty="0">
                <a:solidFill>
                  <a:schemeClr val="tx2"/>
                </a:solidFill>
              </a:rPr>
              <a:t>, you can:</a:t>
            </a:r>
          </a:p>
          <a:p>
            <a:pPr marL="457200" indent="-457200">
              <a:buFont typeface="+mj-lt"/>
              <a:buAutoNum type="arabicPeriod"/>
            </a:pPr>
            <a:r>
              <a:rPr lang="en-US" sz="2400" dirty="0">
                <a:solidFill>
                  <a:schemeClr val="tx2"/>
                </a:solidFill>
              </a:rPr>
              <a:t>Pause the training and do the prompts, OR</a:t>
            </a:r>
          </a:p>
          <a:p>
            <a:pPr marL="457200" indent="-457200">
              <a:buFont typeface="+mj-lt"/>
              <a:buAutoNum type="arabicPeriod"/>
            </a:pPr>
            <a:r>
              <a:rPr lang="en-US" sz="2400" dirty="0">
                <a:solidFill>
                  <a:schemeClr val="tx2"/>
                </a:solidFill>
              </a:rPr>
              <a:t>Complete the training and then go through all the prompts. </a:t>
            </a:r>
          </a:p>
        </p:txBody>
      </p:sp>
      <p:pic>
        <p:nvPicPr>
          <p:cNvPr id="8" name="Graphic 7" descr="Magnifying glass with solid fill">
            <a:extLst>
              <a:ext uri="{FF2B5EF4-FFF2-40B4-BE49-F238E27FC236}">
                <a16:creationId xmlns:a16="http://schemas.microsoft.com/office/drawing/2014/main" id="{E343B491-FB55-8E54-F900-29133F3B9C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3727" y="3863170"/>
            <a:ext cx="1996361" cy="1996361"/>
          </a:xfrm>
          <a:prstGeom prst="rect">
            <a:avLst/>
          </a:prstGeom>
        </p:spPr>
      </p:pic>
    </p:spTree>
    <p:custDataLst>
      <p:tags r:id="rId1"/>
    </p:custDataLst>
    <p:extLst>
      <p:ext uri="{BB962C8B-B14F-4D97-AF65-F5344CB8AC3E}">
        <p14:creationId xmlns:p14="http://schemas.microsoft.com/office/powerpoint/2010/main" val="14581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CD4E-41C7-6BD9-780D-3DDFB2885905}"/>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4AE81F6C-9A13-75A4-4ABB-04964B453C81}"/>
              </a:ext>
            </a:extLst>
          </p:cNvPr>
          <p:cNvSpPr>
            <a:spLocks noGrp="1"/>
          </p:cNvSpPr>
          <p:nvPr>
            <p:ph idx="1"/>
          </p:nvPr>
        </p:nvSpPr>
        <p:spPr>
          <a:xfrm>
            <a:off x="838200" y="1360488"/>
            <a:ext cx="10109200" cy="4351338"/>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marL="0" indent="0">
              <a:lnSpc>
                <a:spcPct val="100000"/>
              </a:lnSpc>
              <a:buNone/>
            </a:pPr>
            <a:r>
              <a:rPr lang="en-US" sz="2400" dirty="0"/>
              <a:t>A Local Workforce Development Board sent out a Request for Proposals for a Title 1 One-Stop Operator. The board will soon be reviewing the proposals. One of the board members is a paid staff member of an organization which is responding to the RFP.  </a:t>
            </a:r>
          </a:p>
          <a:p>
            <a:pPr marL="0" indent="0">
              <a:lnSpc>
                <a:spcPct val="100000"/>
              </a:lnSpc>
              <a:buNone/>
            </a:pPr>
            <a:endParaRPr lang="en-US" sz="1200" dirty="0"/>
          </a:p>
          <a:p>
            <a:pPr marL="0" indent="0">
              <a:lnSpc>
                <a:spcPct val="100000"/>
              </a:lnSpc>
              <a:buNone/>
            </a:pPr>
            <a:r>
              <a:rPr lang="en-US" sz="2400" dirty="0"/>
              <a:t>During the RFP process, the CEO asks for an extension for one of the applicants, who came personally to ask the CEO for help. The CEO is inclined to extend the timeline, notifying everyone, because the board was already concerned about the number of applicants. </a:t>
            </a:r>
          </a:p>
        </p:txBody>
      </p:sp>
    </p:spTree>
    <p:custDataLst>
      <p:tags r:id="rId1"/>
    </p:custDataLst>
    <p:extLst>
      <p:ext uri="{BB962C8B-B14F-4D97-AF65-F5344CB8AC3E}">
        <p14:creationId xmlns:p14="http://schemas.microsoft.com/office/powerpoint/2010/main" val="256449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6"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B415FEB-191E-A2D3-57D4-F5F3BDE34375}"/>
              </a:ext>
            </a:extLst>
          </p:cNvPr>
          <p:cNvSpPr>
            <a:spLocks noGrp="1"/>
          </p:cNvSpPr>
          <p:nvPr>
            <p:ph type="title"/>
          </p:nvPr>
        </p:nvSpPr>
        <p:spPr>
          <a:xfrm>
            <a:off x="965200" y="1371190"/>
            <a:ext cx="3363170" cy="2183042"/>
          </a:xfrm>
        </p:spPr>
        <p:txBody>
          <a:bodyPr anchor="b">
            <a:normAutofit/>
          </a:bodyPr>
          <a:lstStyle/>
          <a:p>
            <a:r>
              <a:rPr lang="en-US" sz="4000" dirty="0"/>
              <a:t>Application Guide</a:t>
            </a:r>
          </a:p>
        </p:txBody>
      </p:sp>
      <p:sp>
        <p:nvSpPr>
          <p:cNvPr id="19"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8" name="Graphic 7" descr="Magnifying glass with solid fill">
            <a:extLst>
              <a:ext uri="{FF2B5EF4-FFF2-40B4-BE49-F238E27FC236}">
                <a16:creationId xmlns:a16="http://schemas.microsoft.com/office/drawing/2014/main" id="{E343B491-FB55-8E54-F900-29133F3B9C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6964" y="1108946"/>
            <a:ext cx="1846470" cy="1846470"/>
          </a:xfrm>
          <a:prstGeom prst="rect">
            <a:avLst/>
          </a:prstGeom>
        </p:spPr>
      </p:pic>
      <p:sp>
        <p:nvSpPr>
          <p:cNvPr id="3" name="Content Placeholder 2">
            <a:extLst>
              <a:ext uri="{FF2B5EF4-FFF2-40B4-BE49-F238E27FC236}">
                <a16:creationId xmlns:a16="http://schemas.microsoft.com/office/drawing/2014/main" id="{289FB5E2-11D0-365B-63E6-3AAF356EEDC5}"/>
              </a:ext>
            </a:extLst>
          </p:cNvPr>
          <p:cNvSpPr>
            <a:spLocks noGrp="1"/>
          </p:cNvSpPr>
          <p:nvPr>
            <p:ph idx="1"/>
          </p:nvPr>
        </p:nvSpPr>
        <p:spPr>
          <a:xfrm>
            <a:off x="965199" y="3729161"/>
            <a:ext cx="5690043" cy="2277321"/>
          </a:xfrm>
        </p:spPr>
        <p:txBody>
          <a:bodyPr>
            <a:normAutofit/>
          </a:bodyPr>
          <a:lstStyle/>
          <a:p>
            <a:pPr marL="0" indent="0">
              <a:buNone/>
            </a:pPr>
            <a:r>
              <a:rPr lang="en-US" sz="2000" dirty="0"/>
              <a:t>As you go through this training, you will see these icons which indicate a prompt for reflection. You can:</a:t>
            </a:r>
          </a:p>
          <a:p>
            <a:pPr marL="457200" indent="-457200">
              <a:buFont typeface="+mj-lt"/>
              <a:buAutoNum type="arabicPeriod"/>
            </a:pPr>
            <a:r>
              <a:rPr lang="en-US" sz="2000" dirty="0"/>
              <a:t>Pause the training and do the prompt, OR</a:t>
            </a:r>
          </a:p>
          <a:p>
            <a:pPr marL="457200" indent="-457200">
              <a:buFont typeface="+mj-lt"/>
              <a:buAutoNum type="arabicPeriod"/>
            </a:pPr>
            <a:r>
              <a:rPr lang="en-US" sz="2000" dirty="0"/>
              <a:t>Complete the training and then go through the guide. </a:t>
            </a:r>
          </a:p>
        </p:txBody>
      </p:sp>
      <p:pic>
        <p:nvPicPr>
          <p:cNvPr id="5" name="Graphic 4" descr="Meeting with solid fill">
            <a:extLst>
              <a:ext uri="{FF2B5EF4-FFF2-40B4-BE49-F238E27FC236}">
                <a16:creationId xmlns:a16="http://schemas.microsoft.com/office/drawing/2014/main" id="{8926DFE4-BD18-D845-34FC-A0A858F1C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0038" y="2354401"/>
            <a:ext cx="2713512" cy="2713512"/>
          </a:xfrm>
          <a:prstGeom prst="rect">
            <a:avLst/>
          </a:prstGeom>
        </p:spPr>
      </p:pic>
    </p:spTree>
    <p:custDataLst>
      <p:tags r:id="rId1"/>
    </p:custDataLst>
    <p:extLst>
      <p:ext uri="{BB962C8B-B14F-4D97-AF65-F5344CB8AC3E}">
        <p14:creationId xmlns:p14="http://schemas.microsoft.com/office/powerpoint/2010/main" val="37318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CD4E-41C7-6BD9-780D-3DDFB2885905}"/>
              </a:ext>
            </a:extLst>
          </p:cNvPr>
          <p:cNvSpPr>
            <a:spLocks noGrp="1"/>
          </p:cNvSpPr>
          <p:nvPr>
            <p:ph type="title"/>
          </p:nvPr>
        </p:nvSpPr>
        <p:spPr/>
        <p:txBody>
          <a:bodyPr/>
          <a:lstStyle/>
          <a:p>
            <a:r>
              <a:rPr lang="en-US" dirty="0"/>
              <a:t>Example 1 with Comments</a:t>
            </a:r>
          </a:p>
        </p:txBody>
      </p:sp>
      <p:sp>
        <p:nvSpPr>
          <p:cNvPr id="6" name="Content Placeholder 2">
            <a:extLst>
              <a:ext uri="{FF2B5EF4-FFF2-40B4-BE49-F238E27FC236}">
                <a16:creationId xmlns:a16="http://schemas.microsoft.com/office/drawing/2014/main" id="{CEC121A2-C59D-FFBD-09C2-27988260DC9B}"/>
              </a:ext>
            </a:extLst>
          </p:cNvPr>
          <p:cNvSpPr>
            <a:spLocks noGrp="1"/>
          </p:cNvSpPr>
          <p:nvPr>
            <p:ph idx="1"/>
          </p:nvPr>
        </p:nvSpPr>
        <p:spPr>
          <a:xfrm>
            <a:off x="838200" y="1360488"/>
            <a:ext cx="10109200" cy="4351338"/>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marL="0" indent="0">
              <a:lnSpc>
                <a:spcPct val="100000"/>
              </a:lnSpc>
              <a:buNone/>
            </a:pPr>
            <a:r>
              <a:rPr lang="en-US" sz="2400" dirty="0"/>
              <a:t>A Local Workforce Development Board sent out a Request for Proposals for a Title 1 One-Stop Operator. The board will soon be reviewing the proposals. One of the board members is a paid staff member of an organization which is responding to the RFP.  </a:t>
            </a:r>
          </a:p>
          <a:p>
            <a:pPr marL="0" indent="0">
              <a:lnSpc>
                <a:spcPct val="100000"/>
              </a:lnSpc>
              <a:buNone/>
            </a:pPr>
            <a:endParaRPr lang="en-US" sz="1200" dirty="0"/>
          </a:p>
          <a:p>
            <a:pPr marL="0" indent="0">
              <a:lnSpc>
                <a:spcPct val="100000"/>
              </a:lnSpc>
              <a:buNone/>
            </a:pPr>
            <a:r>
              <a:rPr lang="en-US" sz="2400" dirty="0"/>
              <a:t>During the RFP process, the CEO asks for an extension for one of the applicants, who came personally to ask the CEO for help. The CEO is inclined to extend the timeline, notifying everyone, because the board was already concerned about the number of applicants. </a:t>
            </a:r>
          </a:p>
        </p:txBody>
      </p:sp>
      <p:sp>
        <p:nvSpPr>
          <p:cNvPr id="7" name="TextBox 6">
            <a:extLst>
              <a:ext uri="{FF2B5EF4-FFF2-40B4-BE49-F238E27FC236}">
                <a16:creationId xmlns:a16="http://schemas.microsoft.com/office/drawing/2014/main" id="{A72B2264-6C5B-3E2E-CA3F-C98BE0BE7A5C}"/>
              </a:ext>
            </a:extLst>
          </p:cNvPr>
          <p:cNvSpPr txBox="1"/>
          <p:nvPr/>
        </p:nvSpPr>
        <p:spPr>
          <a:xfrm>
            <a:off x="838200" y="3393479"/>
            <a:ext cx="96225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0000"/>
                </a:solidFill>
              </a:rPr>
              <a:t>This board member will be recused from the RFP process.</a:t>
            </a:r>
          </a:p>
        </p:txBody>
      </p:sp>
      <p:sp>
        <p:nvSpPr>
          <p:cNvPr id="8" name="TextBox 7">
            <a:extLst>
              <a:ext uri="{FF2B5EF4-FFF2-40B4-BE49-F238E27FC236}">
                <a16:creationId xmlns:a16="http://schemas.microsoft.com/office/drawing/2014/main" id="{A9FF4EB9-2689-5C75-8D68-F09FE5ADC24C}"/>
              </a:ext>
            </a:extLst>
          </p:cNvPr>
          <p:cNvSpPr txBox="1"/>
          <p:nvPr/>
        </p:nvSpPr>
        <p:spPr>
          <a:xfrm>
            <a:off x="838200" y="5265547"/>
            <a:ext cx="9622536" cy="584775"/>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sz="1600" dirty="0">
                <a:solidFill>
                  <a:srgbClr val="FF0000"/>
                </a:solidFill>
              </a:rPr>
              <a:t>This is lobbying and as long as they receive two proposals, the board should complete the RFP process within the original timeframe. </a:t>
            </a:r>
          </a:p>
        </p:txBody>
      </p:sp>
    </p:spTree>
    <p:custDataLst>
      <p:tags r:id="rId1"/>
    </p:custDataLst>
    <p:extLst>
      <p:ext uri="{BB962C8B-B14F-4D97-AF65-F5344CB8AC3E}">
        <p14:creationId xmlns:p14="http://schemas.microsoft.com/office/powerpoint/2010/main" val="45827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3816-4F28-27C4-8459-7585EC404BA7}"/>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B7FF3180-456E-817A-A807-2A1201F0A0E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400" dirty="0">
                <a:ea typeface="+mn-lt"/>
                <a:cs typeface="+mn-lt"/>
              </a:rPr>
              <a:t>A LWDB is planning to issue a Request for Proposal (RFP) soon for One Stop Youth Providers. The board has drafted an RFP that they present to the board's youth committee for feedback. One committee member, Selena, works for Youth United, which plans to make a proposal. Selena recommends specific changes be made to the RFP, in its requirements and evaluation criteria. </a:t>
            </a:r>
            <a:endParaRPr lang="en-US" sz="2400" dirty="0"/>
          </a:p>
        </p:txBody>
      </p:sp>
    </p:spTree>
    <p:custDataLst>
      <p:tags r:id="rId1"/>
    </p:custDataLst>
    <p:extLst>
      <p:ext uri="{BB962C8B-B14F-4D97-AF65-F5344CB8AC3E}">
        <p14:creationId xmlns:p14="http://schemas.microsoft.com/office/powerpoint/2010/main" val="38867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3816-4F28-27C4-8459-7585EC404BA7}"/>
              </a:ext>
            </a:extLst>
          </p:cNvPr>
          <p:cNvSpPr>
            <a:spLocks noGrp="1"/>
          </p:cNvSpPr>
          <p:nvPr>
            <p:ph type="title"/>
          </p:nvPr>
        </p:nvSpPr>
        <p:spPr/>
        <p:txBody>
          <a:bodyPr/>
          <a:lstStyle/>
          <a:p>
            <a:r>
              <a:rPr lang="en-US" dirty="0"/>
              <a:t>Example 2 with Comments</a:t>
            </a:r>
          </a:p>
        </p:txBody>
      </p:sp>
      <p:sp>
        <p:nvSpPr>
          <p:cNvPr id="3" name="Content Placeholder 2">
            <a:extLst>
              <a:ext uri="{FF2B5EF4-FFF2-40B4-BE49-F238E27FC236}">
                <a16:creationId xmlns:a16="http://schemas.microsoft.com/office/drawing/2014/main" id="{B7FF3180-456E-817A-A807-2A1201F0A0E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400" dirty="0">
                <a:ea typeface="+mn-lt"/>
                <a:cs typeface="+mn-lt"/>
              </a:rPr>
              <a:t>A LWDB is planning to issue a Request for Proposal (RFP) soon for One Stop Youth Providers. The board has drafted an RFP that they present to the board's youth committee for feedback. One committee member, Selena, works for Youth United, which plans to make a proposal. Selena recommends specific changes be made to the RFP, in its requirements and evaluation criteria. </a:t>
            </a:r>
          </a:p>
          <a:p>
            <a:pPr marL="0" indent="0">
              <a:lnSpc>
                <a:spcPct val="100000"/>
              </a:lnSpc>
              <a:buNone/>
            </a:pPr>
            <a:r>
              <a:rPr lang="en-US" sz="1600" dirty="0">
                <a:solidFill>
                  <a:srgbClr val="FF0000"/>
                </a:solidFill>
              </a:rPr>
              <a:t>Selena should be recused from providing feedback on the RFP. Since she is staff of a potential provider/proposer, helping to shape the RFP would create a conflict of interest since in theory she might (in actuality or in appearance) improperly advantage Youth United. </a:t>
            </a:r>
            <a:endParaRPr lang="en-US" sz="2400" dirty="0"/>
          </a:p>
        </p:txBody>
      </p:sp>
    </p:spTree>
    <p:custDataLst>
      <p:tags r:id="rId1"/>
    </p:custDataLst>
    <p:extLst>
      <p:ext uri="{BB962C8B-B14F-4D97-AF65-F5344CB8AC3E}">
        <p14:creationId xmlns:p14="http://schemas.microsoft.com/office/powerpoint/2010/main" val="4157984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B8ABF1-D72F-E583-0108-43BB50B1008A}"/>
              </a:ext>
            </a:extLst>
          </p:cNvPr>
          <p:cNvSpPr>
            <a:spLocks noGrp="1"/>
          </p:cNvSpPr>
          <p:nvPr>
            <p:ph type="title"/>
          </p:nvPr>
        </p:nvSpPr>
        <p:spPr>
          <a:xfrm>
            <a:off x="838200" y="377825"/>
            <a:ext cx="10515600" cy="1325563"/>
          </a:xfrm>
        </p:spPr>
        <p:txBody>
          <a:bodyPr/>
          <a:lstStyle/>
          <a:p>
            <a:r>
              <a:rPr lang="en-US" dirty="0"/>
              <a:t>Key Takeaways </a:t>
            </a:r>
          </a:p>
        </p:txBody>
      </p:sp>
      <p:graphicFrame>
        <p:nvGraphicFramePr>
          <p:cNvPr id="5" name="Diagram 4">
            <a:extLst>
              <a:ext uri="{FF2B5EF4-FFF2-40B4-BE49-F238E27FC236}">
                <a16:creationId xmlns:a16="http://schemas.microsoft.com/office/drawing/2014/main" id="{52909392-D158-0638-83CF-568D5DF7650E}"/>
              </a:ext>
            </a:extLst>
          </p:cNvPr>
          <p:cNvGraphicFramePr/>
          <p:nvPr>
            <p:extLst>
              <p:ext uri="{D42A27DB-BD31-4B8C-83A1-F6EECF244321}">
                <p14:modId xmlns:p14="http://schemas.microsoft.com/office/powerpoint/2010/main" val="1600748166"/>
              </p:ext>
            </p:extLst>
          </p:nvPr>
        </p:nvGraphicFramePr>
        <p:xfrm>
          <a:off x="1058862" y="1614488"/>
          <a:ext cx="10074275" cy="443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70598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D02-8135-1BEC-5028-E3D51C458869}"/>
              </a:ext>
            </a:extLst>
          </p:cNvPr>
          <p:cNvSpPr>
            <a:spLocks noGrp="1"/>
          </p:cNvSpPr>
          <p:nvPr>
            <p:ph type="title"/>
          </p:nvPr>
        </p:nvSpPr>
        <p:spPr>
          <a:xfrm>
            <a:off x="137160" y="21887"/>
            <a:ext cx="10515600" cy="1325563"/>
          </a:xfrm>
        </p:spPr>
        <p:txBody>
          <a:bodyPr vert="horz" lIns="91440" tIns="45720" rIns="91440" bIns="45720" rtlCol="0" anchor="ctr">
            <a:normAutofit/>
          </a:bodyPr>
          <a:lstStyle/>
          <a:p>
            <a:r>
              <a:rPr lang="en-US" dirty="0"/>
              <a:t>Application Guide &amp; Technical Assistance</a:t>
            </a:r>
          </a:p>
        </p:txBody>
      </p:sp>
      <p:graphicFrame>
        <p:nvGraphicFramePr>
          <p:cNvPr id="10" name="TextBox 7">
            <a:extLst>
              <a:ext uri="{FF2B5EF4-FFF2-40B4-BE49-F238E27FC236}">
                <a16:creationId xmlns:a16="http://schemas.microsoft.com/office/drawing/2014/main" id="{6EE0BB5B-6A79-A0B7-AB6D-451F503360ED}"/>
              </a:ext>
            </a:extLst>
          </p:cNvPr>
          <p:cNvGraphicFramePr/>
          <p:nvPr>
            <p:extLst>
              <p:ext uri="{D42A27DB-BD31-4B8C-83A1-F6EECF244321}">
                <p14:modId xmlns:p14="http://schemas.microsoft.com/office/powerpoint/2010/main" val="246522688"/>
              </p:ext>
            </p:extLst>
          </p:nvPr>
        </p:nvGraphicFramePr>
        <p:xfrm>
          <a:off x="-301753" y="21887"/>
          <a:ext cx="12795504" cy="779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58665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B9C3-7EEB-5687-7288-6EC5D34C80D0}"/>
              </a:ext>
            </a:extLst>
          </p:cNvPr>
          <p:cNvSpPr>
            <a:spLocks noGrp="1"/>
          </p:cNvSpPr>
          <p:nvPr>
            <p:ph type="title"/>
          </p:nvPr>
        </p:nvSpPr>
        <p:spPr>
          <a:xfrm>
            <a:off x="838200" y="4078462"/>
            <a:ext cx="10515600" cy="1325563"/>
          </a:xfrm>
        </p:spPr>
        <p:txBody>
          <a:bodyPr>
            <a:normAutofit/>
          </a:bodyPr>
          <a:lstStyle/>
          <a:p>
            <a:r>
              <a:rPr lang="en-US" sz="6600" dirty="0"/>
              <a:t>Thank You!</a:t>
            </a:r>
          </a:p>
        </p:txBody>
      </p:sp>
    </p:spTree>
    <p:custDataLst>
      <p:tags r:id="rId1"/>
    </p:custDataLst>
    <p:extLst>
      <p:ext uri="{BB962C8B-B14F-4D97-AF65-F5344CB8AC3E}">
        <p14:creationId xmlns:p14="http://schemas.microsoft.com/office/powerpoint/2010/main" val="149818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EE31-7240-ADD1-7105-CD5FF69DAD8A}"/>
              </a:ext>
            </a:extLst>
          </p:cNvPr>
          <p:cNvSpPr>
            <a:spLocks noGrp="1"/>
          </p:cNvSpPr>
          <p:nvPr>
            <p:ph type="title"/>
          </p:nvPr>
        </p:nvSpPr>
        <p:spPr/>
        <p:txBody>
          <a:bodyPr/>
          <a:lstStyle/>
          <a:p>
            <a:r>
              <a:rPr lang="en-US" dirty="0"/>
              <a:t>Agenda</a:t>
            </a:r>
          </a:p>
        </p:txBody>
      </p:sp>
      <p:graphicFrame>
        <p:nvGraphicFramePr>
          <p:cNvPr id="4" name="Content Placeholder 3">
            <a:extLst>
              <a:ext uri="{FF2B5EF4-FFF2-40B4-BE49-F238E27FC236}">
                <a16:creationId xmlns:a16="http://schemas.microsoft.com/office/drawing/2014/main" id="{438F7B62-5C3B-7D05-814D-148CC9C855DA}"/>
              </a:ext>
            </a:extLst>
          </p:cNvPr>
          <p:cNvGraphicFramePr>
            <a:graphicFrameLocks noGrp="1"/>
          </p:cNvGraphicFramePr>
          <p:nvPr>
            <p:ph idx="1"/>
            <p:extLst>
              <p:ext uri="{D42A27DB-BD31-4B8C-83A1-F6EECF244321}">
                <p14:modId xmlns:p14="http://schemas.microsoft.com/office/powerpoint/2010/main" val="11409975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0071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6165A-AC6C-F300-D6AB-F923019E5C64}"/>
              </a:ext>
            </a:extLst>
          </p:cNvPr>
          <p:cNvSpPr>
            <a:spLocks noGrp="1"/>
          </p:cNvSpPr>
          <p:nvPr>
            <p:ph type="title"/>
          </p:nvPr>
        </p:nvSpPr>
        <p:spPr>
          <a:xfrm>
            <a:off x="686834" y="1153572"/>
            <a:ext cx="3200400" cy="4461163"/>
          </a:xfrm>
        </p:spPr>
        <p:txBody>
          <a:bodyPr>
            <a:normAutofit/>
          </a:bodyPr>
          <a:lstStyle/>
          <a:p>
            <a:r>
              <a:rPr lang="en-US">
                <a:solidFill>
                  <a:srgbClr val="FFFFFF"/>
                </a:solidFill>
              </a:rPr>
              <a:t>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07714F-0B41-47B1-F738-B1B85DD87778}"/>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ü"/>
            </a:pPr>
            <a:r>
              <a:rPr lang="en-US" dirty="0"/>
              <a:t>Explain the main functions and focus of the LWDB</a:t>
            </a:r>
          </a:p>
          <a:p>
            <a:pPr>
              <a:buFont typeface="Wingdings" panose="05000000000000000000" pitchFamily="2" charset="2"/>
              <a:buChar char="ü"/>
            </a:pPr>
            <a:r>
              <a:rPr lang="en-US" dirty="0"/>
              <a:t>Identify ways to set up a firewall in order to avoid conflicts of interest   </a:t>
            </a:r>
          </a:p>
          <a:p>
            <a:pPr>
              <a:buFont typeface="Wingdings" panose="05000000000000000000" pitchFamily="2" charset="2"/>
              <a:buChar char="ü"/>
            </a:pPr>
            <a:r>
              <a:rPr lang="en-US" dirty="0"/>
              <a:t>Create next steps for change to build LWDB capacity and/or better align with local governance policy</a:t>
            </a:r>
          </a:p>
        </p:txBody>
      </p:sp>
    </p:spTree>
    <p:custDataLst>
      <p:tags r:id="rId1"/>
    </p:custDataLst>
    <p:extLst>
      <p:ext uri="{BB962C8B-B14F-4D97-AF65-F5344CB8AC3E}">
        <p14:creationId xmlns:p14="http://schemas.microsoft.com/office/powerpoint/2010/main" val="55685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D89BE-AA6B-316E-AA90-ED1FF61502D7}"/>
              </a:ext>
            </a:extLst>
          </p:cNvPr>
          <p:cNvSpPr>
            <a:spLocks noGrp="1"/>
          </p:cNvSpPr>
          <p:nvPr>
            <p:ph type="body" idx="1"/>
          </p:nvPr>
        </p:nvSpPr>
        <p:spPr/>
        <p:txBody>
          <a:bodyPr/>
          <a:lstStyle/>
          <a:p>
            <a:r>
              <a:rPr lang="en-US" dirty="0"/>
              <a:t>Building LWDB Capacity for Governance</a:t>
            </a:r>
          </a:p>
        </p:txBody>
      </p:sp>
      <p:sp>
        <p:nvSpPr>
          <p:cNvPr id="3" name="Title 2">
            <a:extLst>
              <a:ext uri="{FF2B5EF4-FFF2-40B4-BE49-F238E27FC236}">
                <a16:creationId xmlns:a16="http://schemas.microsoft.com/office/drawing/2014/main" id="{5994E93D-FAFA-AACA-EE4D-A637A7351570}"/>
              </a:ext>
            </a:extLst>
          </p:cNvPr>
          <p:cNvSpPr>
            <a:spLocks noGrp="1"/>
          </p:cNvSpPr>
          <p:nvPr>
            <p:ph type="title"/>
          </p:nvPr>
        </p:nvSpPr>
        <p:spPr>
          <a:xfrm>
            <a:off x="1147921" y="3786806"/>
            <a:ext cx="9896157" cy="1144345"/>
          </a:xfrm>
        </p:spPr>
        <p:txBody>
          <a:bodyPr>
            <a:normAutofit fontScale="90000"/>
          </a:bodyPr>
          <a:lstStyle/>
          <a:p>
            <a:r>
              <a:rPr lang="en-US" dirty="0"/>
              <a:t>Focus and Structure of the LWDB</a:t>
            </a:r>
          </a:p>
        </p:txBody>
      </p:sp>
    </p:spTree>
    <p:custDataLst>
      <p:tags r:id="rId1"/>
    </p:custDataLst>
    <p:extLst>
      <p:ext uri="{BB962C8B-B14F-4D97-AF65-F5344CB8AC3E}">
        <p14:creationId xmlns:p14="http://schemas.microsoft.com/office/powerpoint/2010/main" val="8402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6A2921-B366-9F39-F626-5593FCF7655E}"/>
              </a:ext>
            </a:extLst>
          </p:cNvPr>
          <p:cNvSpPr>
            <a:spLocks noGrp="1"/>
          </p:cNvSpPr>
          <p:nvPr>
            <p:ph type="title"/>
          </p:nvPr>
        </p:nvSpPr>
        <p:spPr>
          <a:xfrm>
            <a:off x="838200" y="365125"/>
            <a:ext cx="10515600" cy="1325563"/>
          </a:xfrm>
        </p:spPr>
        <p:txBody>
          <a:bodyPr/>
          <a:lstStyle/>
          <a:p>
            <a:r>
              <a:rPr lang="en-US" dirty="0"/>
              <a:t>Review – Roles vs. Responsibilities</a:t>
            </a:r>
          </a:p>
        </p:txBody>
      </p:sp>
      <p:graphicFrame>
        <p:nvGraphicFramePr>
          <p:cNvPr id="3" name="Content Placeholder 3">
            <a:extLst>
              <a:ext uri="{FF2B5EF4-FFF2-40B4-BE49-F238E27FC236}">
                <a16:creationId xmlns:a16="http://schemas.microsoft.com/office/drawing/2014/main" id="{A2BE761A-4D72-6518-243B-851677C9B676}"/>
              </a:ext>
            </a:extLst>
          </p:cNvPr>
          <p:cNvGraphicFramePr>
            <a:graphicFrameLocks/>
          </p:cNvGraphicFramePr>
          <p:nvPr>
            <p:extLst>
              <p:ext uri="{D42A27DB-BD31-4B8C-83A1-F6EECF244321}">
                <p14:modId xmlns:p14="http://schemas.microsoft.com/office/powerpoint/2010/main" val="3147545536"/>
              </p:ext>
            </p:extLst>
          </p:nvPr>
        </p:nvGraphicFramePr>
        <p:xfrm>
          <a:off x="0" y="1595437"/>
          <a:ext cx="11766430" cy="5064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2796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20E6439-7B07-4018-8BB9-09D624C57DEE}"/>
                                            </p:graphicEl>
                                          </p:spTgt>
                                        </p:tgtEl>
                                        <p:attrNameLst>
                                          <p:attrName>style.visibility</p:attrName>
                                        </p:attrNameLst>
                                      </p:cBhvr>
                                      <p:to>
                                        <p:strVal val="visible"/>
                                      </p:to>
                                    </p:set>
                                    <p:animEffect transition="in" filter="fade">
                                      <p:cBhvr>
                                        <p:cTn id="7" dur="500"/>
                                        <p:tgtEl>
                                          <p:spTgt spid="3">
                                            <p:graphicEl>
                                              <a:dgm id="{D20E6439-7B07-4018-8BB9-09D624C57DE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801FFA9-4F29-417B-B67C-63E886E309C6}"/>
                                            </p:graphicEl>
                                          </p:spTgt>
                                        </p:tgtEl>
                                        <p:attrNameLst>
                                          <p:attrName>style.visibility</p:attrName>
                                        </p:attrNameLst>
                                      </p:cBhvr>
                                      <p:to>
                                        <p:strVal val="visible"/>
                                      </p:to>
                                    </p:set>
                                    <p:animEffect transition="in" filter="fade">
                                      <p:cBhvr>
                                        <p:cTn id="10" dur="500"/>
                                        <p:tgtEl>
                                          <p:spTgt spid="3">
                                            <p:graphicEl>
                                              <a:dgm id="{1801FFA9-4F29-417B-B67C-63E886E309C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2B73F9C8-367E-49F5-87BA-4B04552B8185}"/>
                                            </p:graphicEl>
                                          </p:spTgt>
                                        </p:tgtEl>
                                        <p:attrNameLst>
                                          <p:attrName>style.visibility</p:attrName>
                                        </p:attrNameLst>
                                      </p:cBhvr>
                                      <p:to>
                                        <p:strVal val="visible"/>
                                      </p:to>
                                    </p:set>
                                    <p:animEffect transition="in" filter="fade">
                                      <p:cBhvr>
                                        <p:cTn id="13" dur="500"/>
                                        <p:tgtEl>
                                          <p:spTgt spid="3">
                                            <p:graphicEl>
                                              <a:dgm id="{2B73F9C8-367E-49F5-87BA-4B04552B818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96EA33D0-D9D1-489E-9B1C-57C406657A2E}"/>
                                            </p:graphicEl>
                                          </p:spTgt>
                                        </p:tgtEl>
                                        <p:attrNameLst>
                                          <p:attrName>style.visibility</p:attrName>
                                        </p:attrNameLst>
                                      </p:cBhvr>
                                      <p:to>
                                        <p:strVal val="visible"/>
                                      </p:to>
                                    </p:set>
                                    <p:animEffect transition="in" filter="fade">
                                      <p:cBhvr>
                                        <p:cTn id="16" dur="500"/>
                                        <p:tgtEl>
                                          <p:spTgt spid="3">
                                            <p:graphicEl>
                                              <a:dgm id="{96EA33D0-D9D1-489E-9B1C-57C406657A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A3CD74C1-939D-428C-9DF9-8E90138398B1}"/>
                                            </p:graphicEl>
                                          </p:spTgt>
                                        </p:tgtEl>
                                        <p:attrNameLst>
                                          <p:attrName>style.visibility</p:attrName>
                                        </p:attrNameLst>
                                      </p:cBhvr>
                                      <p:to>
                                        <p:strVal val="visible"/>
                                      </p:to>
                                    </p:set>
                                    <p:animEffect transition="in" filter="fade">
                                      <p:cBhvr>
                                        <p:cTn id="21" dur="500"/>
                                        <p:tgtEl>
                                          <p:spTgt spid="3">
                                            <p:graphicEl>
                                              <a:dgm id="{A3CD74C1-939D-428C-9DF9-8E90138398B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7E9421C2-7E0C-4109-BA42-DF096A56CD6E}"/>
                                            </p:graphicEl>
                                          </p:spTgt>
                                        </p:tgtEl>
                                        <p:attrNameLst>
                                          <p:attrName>style.visibility</p:attrName>
                                        </p:attrNameLst>
                                      </p:cBhvr>
                                      <p:to>
                                        <p:strVal val="visible"/>
                                      </p:to>
                                    </p:set>
                                    <p:animEffect transition="in" filter="fade">
                                      <p:cBhvr>
                                        <p:cTn id="24" dur="500"/>
                                        <p:tgtEl>
                                          <p:spTgt spid="3">
                                            <p:graphicEl>
                                              <a:dgm id="{7E9421C2-7E0C-4109-BA42-DF096A56CD6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graphicEl>
                                              <a:dgm id="{74DC14ED-712D-4D0C-91CE-1E884E719F7D}"/>
                                            </p:graphicEl>
                                          </p:spTgt>
                                        </p:tgtEl>
                                        <p:attrNameLst>
                                          <p:attrName>style.visibility</p:attrName>
                                        </p:attrNameLst>
                                      </p:cBhvr>
                                      <p:to>
                                        <p:strVal val="visible"/>
                                      </p:to>
                                    </p:set>
                                    <p:animEffect transition="in" filter="fade">
                                      <p:cBhvr>
                                        <p:cTn id="27" dur="500"/>
                                        <p:tgtEl>
                                          <p:spTgt spid="3">
                                            <p:graphicEl>
                                              <a:dgm id="{74DC14ED-712D-4D0C-91CE-1E884E719F7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graphicEl>
                                              <a:dgm id="{2427D345-BF90-4549-B517-F83BE63CF58B}"/>
                                            </p:graphicEl>
                                          </p:spTgt>
                                        </p:tgtEl>
                                        <p:attrNameLst>
                                          <p:attrName>style.visibility</p:attrName>
                                        </p:attrNameLst>
                                      </p:cBhvr>
                                      <p:to>
                                        <p:strVal val="visible"/>
                                      </p:to>
                                    </p:set>
                                    <p:animEffect transition="in" filter="fade">
                                      <p:cBhvr>
                                        <p:cTn id="30" dur="500"/>
                                        <p:tgtEl>
                                          <p:spTgt spid="3">
                                            <p:graphicEl>
                                              <a:dgm id="{2427D345-BF90-4549-B517-F83BE63CF5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7E38-E9B4-EA2F-C8D1-9998454C7E05}"/>
              </a:ext>
            </a:extLst>
          </p:cNvPr>
          <p:cNvSpPr>
            <a:spLocks noGrp="1"/>
          </p:cNvSpPr>
          <p:nvPr>
            <p:ph type="title"/>
          </p:nvPr>
        </p:nvSpPr>
        <p:spPr/>
        <p:txBody>
          <a:bodyPr/>
          <a:lstStyle/>
          <a:p>
            <a:r>
              <a:rPr lang="en-US" dirty="0"/>
              <a:t>Review - Governance vs. Operations</a:t>
            </a:r>
          </a:p>
        </p:txBody>
      </p:sp>
      <p:graphicFrame>
        <p:nvGraphicFramePr>
          <p:cNvPr id="3" name="Diagram 2">
            <a:extLst>
              <a:ext uri="{FF2B5EF4-FFF2-40B4-BE49-F238E27FC236}">
                <a16:creationId xmlns:a16="http://schemas.microsoft.com/office/drawing/2014/main" id="{6C74F952-F634-EFDF-5A50-FEF96CC02349}"/>
              </a:ext>
            </a:extLst>
          </p:cNvPr>
          <p:cNvGraphicFramePr/>
          <p:nvPr>
            <p:extLst>
              <p:ext uri="{D42A27DB-BD31-4B8C-83A1-F6EECF244321}">
                <p14:modId xmlns:p14="http://schemas.microsoft.com/office/powerpoint/2010/main" val="3913704499"/>
              </p:ext>
            </p:extLst>
          </p:nvPr>
        </p:nvGraphicFramePr>
        <p:xfrm>
          <a:off x="2250852" y="129196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452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4323F2BB-DB76-40CB-BAFD-A07E1E2C97EF}"/>
                                            </p:graphicEl>
                                          </p:spTgt>
                                        </p:tgtEl>
                                        <p:attrNameLst>
                                          <p:attrName>style.visibility</p:attrName>
                                        </p:attrNameLst>
                                      </p:cBhvr>
                                      <p:to>
                                        <p:strVal val="visible"/>
                                      </p:to>
                                    </p:set>
                                    <p:anim calcmode="lin" valueType="num">
                                      <p:cBhvr additive="base">
                                        <p:cTn id="7" dur="500" fill="hold"/>
                                        <p:tgtEl>
                                          <p:spTgt spid="3">
                                            <p:graphicEl>
                                              <a:dgm id="{4323F2BB-DB76-40CB-BAFD-A07E1E2C97E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4323F2BB-DB76-40CB-BAFD-A07E1E2C97E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EBF53FF8-A384-498C-9939-98F02B8D5BEF}"/>
                                            </p:graphicEl>
                                          </p:spTgt>
                                        </p:tgtEl>
                                        <p:attrNameLst>
                                          <p:attrName>style.visibility</p:attrName>
                                        </p:attrNameLst>
                                      </p:cBhvr>
                                      <p:to>
                                        <p:strVal val="visible"/>
                                      </p:to>
                                    </p:set>
                                    <p:anim calcmode="lin" valueType="num">
                                      <p:cBhvr additive="base">
                                        <p:cTn id="13" dur="500" fill="hold"/>
                                        <p:tgtEl>
                                          <p:spTgt spid="3">
                                            <p:graphicEl>
                                              <a:dgm id="{EBF53FF8-A384-498C-9939-98F02B8D5BEF}"/>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EBF53FF8-A384-498C-9939-98F02B8D5BEF}"/>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BAEC56E9-E85D-4BCA-BE00-81CF6B498863}"/>
                                            </p:graphicEl>
                                          </p:spTgt>
                                        </p:tgtEl>
                                        <p:attrNameLst>
                                          <p:attrName>style.visibility</p:attrName>
                                        </p:attrNameLst>
                                      </p:cBhvr>
                                      <p:to>
                                        <p:strVal val="visible"/>
                                      </p:to>
                                    </p:set>
                                    <p:anim calcmode="lin" valueType="num">
                                      <p:cBhvr additive="base">
                                        <p:cTn id="19" dur="500" fill="hold"/>
                                        <p:tgtEl>
                                          <p:spTgt spid="3">
                                            <p:graphicEl>
                                              <a:dgm id="{BAEC56E9-E85D-4BCA-BE00-81CF6B49886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BAEC56E9-E85D-4BCA-BE00-81CF6B49886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429624-46A9-DB6D-A9A1-0CB794796CDB}"/>
              </a:ext>
            </a:extLst>
          </p:cNvPr>
          <p:cNvSpPr/>
          <p:nvPr/>
        </p:nvSpPr>
        <p:spPr>
          <a:xfrm>
            <a:off x="0" y="0"/>
            <a:ext cx="12192000" cy="6858000"/>
          </a:xfrm>
          <a:prstGeom prst="rect">
            <a:avLst/>
          </a:prstGeom>
          <a:gradFill flip="none"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path path="circle">
              <a:fillToRect l="50000" t="50000" r="50000" b="50000"/>
            </a:path>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Title 1">
            <a:extLst>
              <a:ext uri="{FF2B5EF4-FFF2-40B4-BE49-F238E27FC236}">
                <a16:creationId xmlns:a16="http://schemas.microsoft.com/office/drawing/2014/main" id="{6EE54168-5C4B-B305-BB11-6B9491F8BE6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 Governance Responsibilities</a:t>
            </a:r>
          </a:p>
        </p:txBody>
      </p:sp>
      <p:sp>
        <p:nvSpPr>
          <p:cNvPr id="23" name="Content Placeholder 2">
            <a:extLst>
              <a:ext uri="{FF2B5EF4-FFF2-40B4-BE49-F238E27FC236}">
                <a16:creationId xmlns:a16="http://schemas.microsoft.com/office/drawing/2014/main" id="{048A291D-5A19-869B-F92B-FC31853CAF4A}"/>
              </a:ext>
            </a:extLst>
          </p:cNvPr>
          <p:cNvSpPr txBox="1">
            <a:spLocks/>
          </p:cNvSpPr>
          <p:nvPr/>
        </p:nvSpPr>
        <p:spPr>
          <a:xfrm>
            <a:off x="889416" y="1458366"/>
            <a:ext cx="5322757" cy="3226060"/>
          </a:xfrm>
          <a:prstGeom prst="rect">
            <a:avLst/>
          </a:prstGeom>
          <a:noFill/>
          <a:ln w="6350" cap="flat" cmpd="sng" algn="ctr">
            <a:noFill/>
            <a:prstDash val="solid"/>
            <a:miter lim="800000"/>
          </a:ln>
        </p:spPr>
        <p:style>
          <a:lnRef idx="1">
            <a:schemeClr val="accent2"/>
          </a:lnRef>
          <a:fillRef idx="2">
            <a:schemeClr val="accent2"/>
          </a:fillRef>
          <a:effectRef idx="1">
            <a:schemeClr val="accent2"/>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ü"/>
            </a:pPr>
            <a:r>
              <a:rPr lang="en-US" sz="3200" dirty="0"/>
              <a:t>Enacting policy	</a:t>
            </a:r>
          </a:p>
          <a:p>
            <a:pPr>
              <a:buFont typeface="Wingdings" panose="05000000000000000000" pitchFamily="2" charset="2"/>
              <a:buChar char="ü"/>
            </a:pPr>
            <a:r>
              <a:rPr lang="en-US" sz="3200" dirty="0"/>
              <a:t>Budgeting</a:t>
            </a:r>
          </a:p>
          <a:p>
            <a:pPr>
              <a:buFont typeface="Wingdings" panose="05000000000000000000" pitchFamily="2" charset="2"/>
              <a:buChar char="ü"/>
            </a:pPr>
            <a:r>
              <a:rPr lang="en-US" sz="3200" dirty="0"/>
              <a:t>Competitively procuring </a:t>
            </a:r>
          </a:p>
          <a:p>
            <a:pPr>
              <a:buFont typeface="Wingdings" panose="05000000000000000000" pitchFamily="2" charset="2"/>
              <a:buChar char="ü"/>
            </a:pPr>
            <a:r>
              <a:rPr lang="en-US" sz="3200" dirty="0"/>
              <a:t>Setting up agreements </a:t>
            </a:r>
          </a:p>
          <a:p>
            <a:pPr>
              <a:buFont typeface="Wingdings" panose="05000000000000000000" pitchFamily="2" charset="2"/>
              <a:buChar char="ü"/>
            </a:pPr>
            <a:r>
              <a:rPr lang="en-US" sz="3200" dirty="0"/>
              <a:t>Monitoring contracts </a:t>
            </a:r>
          </a:p>
        </p:txBody>
      </p:sp>
      <p:grpSp>
        <p:nvGrpSpPr>
          <p:cNvPr id="2" name="Group 1">
            <a:extLst>
              <a:ext uri="{FF2B5EF4-FFF2-40B4-BE49-F238E27FC236}">
                <a16:creationId xmlns:a16="http://schemas.microsoft.com/office/drawing/2014/main" id="{A493D257-F732-DE80-705F-085F43C27F19}"/>
              </a:ext>
            </a:extLst>
          </p:cNvPr>
          <p:cNvGrpSpPr/>
          <p:nvPr/>
        </p:nvGrpSpPr>
        <p:grpSpPr>
          <a:xfrm>
            <a:off x="9673340" y="-98500"/>
            <a:ext cx="2743200" cy="2743200"/>
            <a:chOff x="9673340" y="-98500"/>
            <a:chExt cx="2743200" cy="2743200"/>
          </a:xfrm>
        </p:grpSpPr>
        <p:sp>
          <p:nvSpPr>
            <p:cNvPr id="21" name="Oval 20">
              <a:extLst>
                <a:ext uri="{FF2B5EF4-FFF2-40B4-BE49-F238E27FC236}">
                  <a16:creationId xmlns:a16="http://schemas.microsoft.com/office/drawing/2014/main" id="{DDA0177E-E5E8-91FD-5AA3-27CF209D4388}"/>
                </a:ext>
              </a:extLst>
            </p:cNvPr>
            <p:cNvSpPr/>
            <p:nvPr/>
          </p:nvSpPr>
          <p:spPr>
            <a:xfrm>
              <a:off x="9673340" y="-98500"/>
              <a:ext cx="2743200" cy="274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cribble with solid fill">
              <a:extLst>
                <a:ext uri="{FF2B5EF4-FFF2-40B4-BE49-F238E27FC236}">
                  <a16:creationId xmlns:a16="http://schemas.microsoft.com/office/drawing/2014/main" id="{A859CCD3-195F-4A7C-FB03-E6430D3A14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9140" y="581436"/>
              <a:ext cx="1371600" cy="1371600"/>
            </a:xfrm>
            <a:prstGeom prst="rect">
              <a:avLst/>
            </a:prstGeom>
          </p:spPr>
        </p:pic>
      </p:grpSp>
      <p:grpSp>
        <p:nvGrpSpPr>
          <p:cNvPr id="3" name="Group 2">
            <a:extLst>
              <a:ext uri="{FF2B5EF4-FFF2-40B4-BE49-F238E27FC236}">
                <a16:creationId xmlns:a16="http://schemas.microsoft.com/office/drawing/2014/main" id="{CD6E60CF-2324-041D-DA8D-9E27EA772F1E}"/>
              </a:ext>
            </a:extLst>
          </p:cNvPr>
          <p:cNvGrpSpPr/>
          <p:nvPr/>
        </p:nvGrpSpPr>
        <p:grpSpPr>
          <a:xfrm>
            <a:off x="7620000" y="1617337"/>
            <a:ext cx="1828800" cy="1828800"/>
            <a:chOff x="7620000" y="1617337"/>
            <a:chExt cx="1828800" cy="1828800"/>
          </a:xfrm>
        </p:grpSpPr>
        <p:sp>
          <p:nvSpPr>
            <p:cNvPr id="20" name="Oval 19">
              <a:extLst>
                <a:ext uri="{FF2B5EF4-FFF2-40B4-BE49-F238E27FC236}">
                  <a16:creationId xmlns:a16="http://schemas.microsoft.com/office/drawing/2014/main" id="{9AD27D77-D7A4-37CA-2C5C-0F83F9B16FC4}"/>
                </a:ext>
              </a:extLst>
            </p:cNvPr>
            <p:cNvSpPr/>
            <p:nvPr/>
          </p:nvSpPr>
          <p:spPr>
            <a:xfrm>
              <a:off x="7620000" y="1617337"/>
              <a:ext cx="18288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Money with solid fill">
              <a:extLst>
                <a:ext uri="{FF2B5EF4-FFF2-40B4-BE49-F238E27FC236}">
                  <a16:creationId xmlns:a16="http://schemas.microsoft.com/office/drawing/2014/main" id="{4609C41E-93B7-8ABB-AA07-399F8E4DEB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77200" y="2074537"/>
              <a:ext cx="914400" cy="914400"/>
            </a:xfrm>
            <a:prstGeom prst="rect">
              <a:avLst/>
            </a:prstGeom>
          </p:spPr>
        </p:pic>
      </p:grpSp>
      <p:grpSp>
        <p:nvGrpSpPr>
          <p:cNvPr id="4" name="Group 3">
            <a:extLst>
              <a:ext uri="{FF2B5EF4-FFF2-40B4-BE49-F238E27FC236}">
                <a16:creationId xmlns:a16="http://schemas.microsoft.com/office/drawing/2014/main" id="{FD22D781-71A6-8958-A603-0EDCD648BBA4}"/>
              </a:ext>
            </a:extLst>
          </p:cNvPr>
          <p:cNvGrpSpPr/>
          <p:nvPr/>
        </p:nvGrpSpPr>
        <p:grpSpPr>
          <a:xfrm>
            <a:off x="9157117" y="3131344"/>
            <a:ext cx="2193092" cy="2286000"/>
            <a:chOff x="9157117" y="3131344"/>
            <a:chExt cx="2193092" cy="2286000"/>
          </a:xfrm>
        </p:grpSpPr>
        <p:sp>
          <p:nvSpPr>
            <p:cNvPr id="19" name="Oval 18">
              <a:extLst>
                <a:ext uri="{FF2B5EF4-FFF2-40B4-BE49-F238E27FC236}">
                  <a16:creationId xmlns:a16="http://schemas.microsoft.com/office/drawing/2014/main" id="{783C7AE4-9B9D-4FAE-AEF2-6745569B3AFE}"/>
                </a:ext>
              </a:extLst>
            </p:cNvPr>
            <p:cNvSpPr/>
            <p:nvPr/>
          </p:nvSpPr>
          <p:spPr>
            <a:xfrm>
              <a:off x="9157117" y="3131344"/>
              <a:ext cx="2193092" cy="228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Hurdle with solid fill">
              <a:extLst>
                <a:ext uri="{FF2B5EF4-FFF2-40B4-BE49-F238E27FC236}">
                  <a16:creationId xmlns:a16="http://schemas.microsoft.com/office/drawing/2014/main" id="{45E18974-ED68-E67E-3E8F-C26960DA75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4317" y="3588544"/>
              <a:ext cx="1315855" cy="1371600"/>
            </a:xfrm>
            <a:prstGeom prst="rect">
              <a:avLst/>
            </a:prstGeom>
          </p:spPr>
        </p:pic>
      </p:grpSp>
      <p:grpSp>
        <p:nvGrpSpPr>
          <p:cNvPr id="5" name="Group 4">
            <a:extLst>
              <a:ext uri="{FF2B5EF4-FFF2-40B4-BE49-F238E27FC236}">
                <a16:creationId xmlns:a16="http://schemas.microsoft.com/office/drawing/2014/main" id="{24A526B3-E3F9-4C65-5C9F-AB522824164E}"/>
              </a:ext>
            </a:extLst>
          </p:cNvPr>
          <p:cNvGrpSpPr/>
          <p:nvPr/>
        </p:nvGrpSpPr>
        <p:grpSpPr>
          <a:xfrm>
            <a:off x="7033665" y="4237668"/>
            <a:ext cx="1828800" cy="1828800"/>
            <a:chOff x="7033665" y="4237668"/>
            <a:chExt cx="1828800" cy="1828800"/>
          </a:xfrm>
        </p:grpSpPr>
        <p:sp>
          <p:nvSpPr>
            <p:cNvPr id="18" name="Oval 17">
              <a:extLst>
                <a:ext uri="{FF2B5EF4-FFF2-40B4-BE49-F238E27FC236}">
                  <a16:creationId xmlns:a16="http://schemas.microsoft.com/office/drawing/2014/main" id="{EA5ECDEB-755F-CC88-9D3B-6CCC292FDD87}"/>
                </a:ext>
              </a:extLst>
            </p:cNvPr>
            <p:cNvSpPr/>
            <p:nvPr/>
          </p:nvSpPr>
          <p:spPr>
            <a:xfrm>
              <a:off x="7033665" y="4237668"/>
              <a:ext cx="18288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ontract with solid fill">
              <a:extLst>
                <a:ext uri="{FF2B5EF4-FFF2-40B4-BE49-F238E27FC236}">
                  <a16:creationId xmlns:a16="http://schemas.microsoft.com/office/drawing/2014/main" id="{4341B16E-1E4C-E2C3-8AAA-02F5DCAF82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0865" y="4694868"/>
              <a:ext cx="914400" cy="914400"/>
            </a:xfrm>
            <a:prstGeom prst="rect">
              <a:avLst/>
            </a:prstGeom>
          </p:spPr>
        </p:pic>
      </p:grpSp>
      <p:grpSp>
        <p:nvGrpSpPr>
          <p:cNvPr id="6" name="Group 5">
            <a:extLst>
              <a:ext uri="{FF2B5EF4-FFF2-40B4-BE49-F238E27FC236}">
                <a16:creationId xmlns:a16="http://schemas.microsoft.com/office/drawing/2014/main" id="{9950FFA3-5491-F691-F690-FA0513D94A81}"/>
              </a:ext>
            </a:extLst>
          </p:cNvPr>
          <p:cNvGrpSpPr/>
          <p:nvPr/>
        </p:nvGrpSpPr>
        <p:grpSpPr>
          <a:xfrm>
            <a:off x="4912397" y="5201587"/>
            <a:ext cx="1828800" cy="1828800"/>
            <a:chOff x="4912397" y="5201587"/>
            <a:chExt cx="1828800" cy="1828800"/>
          </a:xfrm>
        </p:grpSpPr>
        <p:sp>
          <p:nvSpPr>
            <p:cNvPr id="12" name="Oval 11">
              <a:extLst>
                <a:ext uri="{FF2B5EF4-FFF2-40B4-BE49-F238E27FC236}">
                  <a16:creationId xmlns:a16="http://schemas.microsoft.com/office/drawing/2014/main" id="{4CCF7446-C697-16F9-8692-A22673B1CC44}"/>
                </a:ext>
              </a:extLst>
            </p:cNvPr>
            <p:cNvSpPr/>
            <p:nvPr/>
          </p:nvSpPr>
          <p:spPr>
            <a:xfrm>
              <a:off x="4912397" y="5201587"/>
              <a:ext cx="18288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ecurity camera with solid fill">
              <a:extLst>
                <a:ext uri="{FF2B5EF4-FFF2-40B4-BE49-F238E27FC236}">
                  <a16:creationId xmlns:a16="http://schemas.microsoft.com/office/drawing/2014/main" id="{DC91425E-24BF-95A9-FCF4-A972413C6D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69597" y="5658787"/>
              <a:ext cx="914400" cy="914400"/>
            </a:xfrm>
            <a:prstGeom prst="rect">
              <a:avLst/>
            </a:prstGeom>
          </p:spPr>
        </p:pic>
      </p:grpSp>
      <p:sp>
        <p:nvSpPr>
          <p:cNvPr id="13" name="TextBox 12">
            <a:extLst>
              <a:ext uri="{FF2B5EF4-FFF2-40B4-BE49-F238E27FC236}">
                <a16:creationId xmlns:a16="http://schemas.microsoft.com/office/drawing/2014/main" id="{451A0A5F-F8B9-A39A-9E3B-CDAA0244EF91}"/>
              </a:ext>
            </a:extLst>
          </p:cNvPr>
          <p:cNvSpPr txBox="1"/>
          <p:nvPr/>
        </p:nvSpPr>
        <p:spPr>
          <a:xfrm>
            <a:off x="42244" y="6163527"/>
            <a:ext cx="3637658" cy="590931"/>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1800" kern="1200" dirty="0"/>
              <a:t>See NJ WIN WD-PY21-6: Local Governance under WIOA</a:t>
            </a:r>
          </a:p>
        </p:txBody>
      </p:sp>
    </p:spTree>
    <p:custDataLst>
      <p:tags r:id="rId1"/>
    </p:custDataLst>
    <p:extLst>
      <p:ext uri="{BB962C8B-B14F-4D97-AF65-F5344CB8AC3E}">
        <p14:creationId xmlns:p14="http://schemas.microsoft.com/office/powerpoint/2010/main" val="13826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fade">
                                      <p:cBhvr>
                                        <p:cTn id="7" dur="500"/>
                                        <p:tgtEl>
                                          <p:spTgt spid="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fade">
                                      <p:cBhvr>
                                        <p:cTn id="18" dur="500"/>
                                        <p:tgtEl>
                                          <p:spTgt spid="2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animEffect transition="in" filter="fade">
                                      <p:cBhvr>
                                        <p:cTn id="26" dur="500"/>
                                        <p:tgtEl>
                                          <p:spTgt spid="2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500"/>
                                        <p:tgtEl>
                                          <p:spTgt spid="2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xEl>
                                              <p:pRg st="4" end="4"/>
                                            </p:txEl>
                                          </p:spTgt>
                                        </p:tgtEl>
                                        <p:attrNameLst>
                                          <p:attrName>style.visibility</p:attrName>
                                        </p:attrNameLst>
                                      </p:cBhvr>
                                      <p:to>
                                        <p:strVal val="visible"/>
                                      </p:to>
                                    </p:set>
                                    <p:animEffect transition="in" filter="fade">
                                      <p:cBhvr>
                                        <p:cTn id="42" dur="500"/>
                                        <p:tgtEl>
                                          <p:spTgt spid="2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7xodcFp6"/>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SETA Colors">
      <a:dk1>
        <a:sysClr val="windowText" lastClr="000000"/>
      </a:dk1>
      <a:lt1>
        <a:sysClr val="window" lastClr="FFFFFF"/>
      </a:lt1>
      <a:dk2>
        <a:srgbClr val="154F5B"/>
      </a:dk2>
      <a:lt2>
        <a:srgbClr val="F2F2F2"/>
      </a:lt2>
      <a:accent1>
        <a:srgbClr val="1D6C7B"/>
      </a:accent1>
      <a:accent2>
        <a:srgbClr val="48BDD4"/>
      </a:accent2>
      <a:accent3>
        <a:srgbClr val="85A051"/>
      </a:accent3>
      <a:accent4>
        <a:srgbClr val="ABC082"/>
      </a:accent4>
      <a:accent5>
        <a:srgbClr val="154F5B"/>
      </a:accent5>
      <a:accent6>
        <a:srgbClr val="556634"/>
      </a:accent6>
      <a:hlink>
        <a:srgbClr val="48BDD4"/>
      </a:hlink>
      <a:folHlink>
        <a:srgbClr val="48BDD4"/>
      </a:folHlink>
    </a:clrScheme>
    <a:fontScheme name="GSETA Font">
      <a:majorFont>
        <a:latin typeface="Calisto M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AE36B669426F4595FE20A0676D603D" ma:contentTypeVersion="19" ma:contentTypeDescription="Create a new document." ma:contentTypeScope="" ma:versionID="ad9a77bfec7e5e3e72bd425c0898586c">
  <xsd:schema xmlns:xsd="http://www.w3.org/2001/XMLSchema" xmlns:xs="http://www.w3.org/2001/XMLSchema" xmlns:p="http://schemas.microsoft.com/office/2006/metadata/properties" xmlns:ns1="http://schemas.microsoft.com/sharepoint/v3" xmlns:ns2="2cfc39cf-8125-43f2-948e-a9901bd7d8ef" xmlns:ns3="8ef90347-9876-4486-8eb8-06fc09d1462d" targetNamespace="http://schemas.microsoft.com/office/2006/metadata/properties" ma:root="true" ma:fieldsID="da333cd968a9b96cb41f1315eb4797fe" ns1:_="" ns2:_="" ns3:_="">
    <xsd:import namespace="http://schemas.microsoft.com/sharepoint/v3"/>
    <xsd:import namespace="2cfc39cf-8125-43f2-948e-a9901bd7d8ef"/>
    <xsd:import namespace="8ef90347-9876-4486-8eb8-06fc09d146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fc39cf-8125-43f2-948e-a9901bd7d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97c59e3-8ccd-42b5-9f47-34e87f1dc05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90347-9876-4486-8eb8-06fc09d146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50a836d-20ca-4cbf-9f07-4f339f50f720}" ma:internalName="TaxCatchAll" ma:showField="CatchAllData" ma:web="8ef90347-9876-4486-8eb8-06fc09d146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ef90347-9876-4486-8eb8-06fc09d1462d" xsi:nil="true"/>
    <lcf76f155ced4ddcb4097134ff3c332f xmlns="2cfc39cf-8125-43f2-948e-a9901bd7d8e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E9C36D42-0245-46F6-9957-333A0088E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fc39cf-8125-43f2-948e-a9901bd7d8ef"/>
    <ds:schemaRef ds:uri="8ef90347-9876-4486-8eb8-06fc09d14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E2B0F-B9AD-402F-B95B-3622C9D6A0E8}">
  <ds:schemaRefs>
    <ds:schemaRef ds:uri="http://schemas.microsoft.com/sharepoint/v3/contenttype/forms"/>
  </ds:schemaRefs>
</ds:datastoreItem>
</file>

<file path=customXml/itemProps3.xml><?xml version="1.0" encoding="utf-8"?>
<ds:datastoreItem xmlns:ds="http://schemas.openxmlformats.org/officeDocument/2006/customXml" ds:itemID="{8B8E095D-CE97-40EA-8F07-192393E93A70}">
  <ds:schemaRefs>
    <ds:schemaRef ds:uri="http://www.w3.org/XML/1998/namespace"/>
    <ds:schemaRef ds:uri="http://purl.org/dc/terms/"/>
    <ds:schemaRef ds:uri="http://purl.org/dc/dcmitype/"/>
    <ds:schemaRef ds:uri="8ef90347-9876-4486-8eb8-06fc09d1462d"/>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2cfc39cf-8125-43f2-948e-a9901bd7d8ef"/>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17433</TotalTime>
  <Words>4386</Words>
  <Application>Microsoft Office PowerPoint</Application>
  <PresentationFormat>Widescreen</PresentationFormat>
  <Paragraphs>365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Calisto MT</vt:lpstr>
      <vt:lpstr>Courier New</vt:lpstr>
      <vt:lpstr>Wingdings</vt:lpstr>
      <vt:lpstr>Office Theme</vt:lpstr>
      <vt:lpstr>PowerPoint Presentation</vt:lpstr>
      <vt:lpstr>Training Series</vt:lpstr>
      <vt:lpstr>Application Guide</vt:lpstr>
      <vt:lpstr>Agenda</vt:lpstr>
      <vt:lpstr>Objectives</vt:lpstr>
      <vt:lpstr>Focus and Structure of the LWDB</vt:lpstr>
      <vt:lpstr>Review – Roles vs. Responsibilities</vt:lpstr>
      <vt:lpstr>Review - Governance vs. Operations</vt:lpstr>
      <vt:lpstr>PowerPoint Presentation</vt:lpstr>
      <vt:lpstr>LWDB Composition </vt:lpstr>
      <vt:lpstr>Building LWDB Capacity</vt:lpstr>
      <vt:lpstr> Fiscal Agent</vt:lpstr>
      <vt:lpstr> Paid Staff</vt:lpstr>
      <vt:lpstr> Committees</vt:lpstr>
      <vt:lpstr>Other Committee Considerations</vt:lpstr>
      <vt:lpstr> Types of Committees</vt:lpstr>
      <vt:lpstr>Application Guide</vt:lpstr>
      <vt:lpstr>Avoiding Conflicts of Interest</vt:lpstr>
      <vt:lpstr>Setting Up Growth Oriented Structure</vt:lpstr>
      <vt:lpstr>Definition – Conflict of Interest</vt:lpstr>
      <vt:lpstr>Definition – Conflict of Interest</vt:lpstr>
      <vt:lpstr>Example – Conflict of Interest</vt:lpstr>
      <vt:lpstr>Example – Conflict of Interest</vt:lpstr>
      <vt:lpstr>What Is a Firewall?</vt:lpstr>
      <vt:lpstr>Firewall Example</vt:lpstr>
      <vt:lpstr>Setting Up Firewalls</vt:lpstr>
      <vt:lpstr>Operational Separation</vt:lpstr>
      <vt:lpstr>Application Guide</vt:lpstr>
      <vt:lpstr>Example 1</vt:lpstr>
      <vt:lpstr>Example 1 with Comments</vt:lpstr>
      <vt:lpstr>Example 2</vt:lpstr>
      <vt:lpstr>Example 2 with Comments</vt:lpstr>
      <vt:lpstr>Key Takeaways </vt:lpstr>
      <vt:lpstr>Application Guide &amp; Technical Assistance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Harper</dc:creator>
  <cp:lastModifiedBy>April Harper</cp:lastModifiedBy>
  <cp:revision>102</cp:revision>
  <dcterms:created xsi:type="dcterms:W3CDTF">2022-11-23T14:15:42Z</dcterms:created>
  <dcterms:modified xsi:type="dcterms:W3CDTF">2023-02-14T18:38:02Z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40F23418-A9C5-491E-9A62-814572174174</vt:lpwstr>
  </property>
  <property fmtid="{D5CDD505-2E9C-101B-9397-08002B2CF9AE}" pid="3" name="ArticulatePath">
    <vt:lpwstr>Draft Template for Local Governance Policy</vt:lpwstr>
  </property>
  <property fmtid="{D5CDD505-2E9C-101B-9397-08002B2CF9AE}" pid="4" name="ContentTypeId">
    <vt:lpwstr>0x01010052AE36B669426F4595FE20A0676D603D</vt:lpwstr>
  </property>
  <property fmtid="{D5CDD505-2E9C-101B-9397-08002B2CF9AE}" pid="5" name="MediaServiceImageTags">
    <vt:lpwstr/>
  </property>
</Properties>
</file>