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handoutMasterIdLst>
    <p:handoutMasterId r:id="rId24"/>
  </p:handoutMasterIdLst>
  <p:sldIdLst>
    <p:sldId id="256" r:id="rId5"/>
    <p:sldId id="286" r:id="rId6"/>
    <p:sldId id="287" r:id="rId7"/>
    <p:sldId id="288" r:id="rId8"/>
    <p:sldId id="289" r:id="rId9"/>
    <p:sldId id="290" r:id="rId10"/>
    <p:sldId id="260" r:id="rId11"/>
    <p:sldId id="258" r:id="rId12"/>
    <p:sldId id="261" r:id="rId13"/>
    <p:sldId id="262" r:id="rId14"/>
    <p:sldId id="283" r:id="rId15"/>
    <p:sldId id="264" r:id="rId16"/>
    <p:sldId id="266" r:id="rId17"/>
    <p:sldId id="284" r:id="rId18"/>
    <p:sldId id="267" r:id="rId19"/>
    <p:sldId id="269" r:id="rId20"/>
    <p:sldId id="268" r:id="rId21"/>
    <p:sldId id="28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3350"/>
    <a:srgbClr val="0C4360"/>
    <a:srgbClr val="1B6872"/>
    <a:srgbClr val="63B7C6"/>
    <a:srgbClr val="002136"/>
    <a:srgbClr val="0C75AC"/>
    <a:srgbClr val="0024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3" autoAdjust="0"/>
    <p:restoredTop sz="94660"/>
  </p:normalViewPr>
  <p:slideViewPr>
    <p:cSldViewPr snapToGrid="0">
      <p:cViewPr varScale="1">
        <p:scale>
          <a:sx n="84" d="100"/>
          <a:sy n="84" d="100"/>
        </p:scale>
        <p:origin x="324" y="96"/>
      </p:cViewPr>
      <p:guideLst>
        <p:guide orient="horz" pos="2160"/>
        <p:guide pos="3840"/>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3"/>
            </a:solidFill>
            <a:ln>
              <a:noFill/>
            </a:ln>
            <a:effectLst/>
          </c:spPr>
          <c:invertIfNegative val="0"/>
          <c:dPt>
            <c:idx val="1"/>
            <c:invertIfNegative val="0"/>
            <c:bubble3D val="0"/>
            <c:spPr>
              <a:pattFill prst="ltUpDiag">
                <a:fgClr>
                  <a:schemeClr val="accent1">
                    <a:lumMod val="50000"/>
                  </a:schemeClr>
                </a:fgClr>
                <a:bgClr>
                  <a:schemeClr val="accent6"/>
                </a:bgClr>
              </a:pattFill>
              <a:ln w="12700">
                <a:solidFill>
                  <a:schemeClr val="accent6">
                    <a:lumMod val="60000"/>
                    <a:lumOff val="40000"/>
                  </a:schemeClr>
                </a:solidFill>
              </a:ln>
              <a:effectLst/>
            </c:spPr>
            <c:extLst>
              <c:ext xmlns:c16="http://schemas.microsoft.com/office/drawing/2014/chart" uri="{C3380CC4-5D6E-409C-BE32-E72D297353CC}">
                <c16:uniqueId val="{00000001-73FB-9843-92B3-91A80E32B7C5}"/>
              </c:ext>
            </c:extLst>
          </c:dPt>
          <c:dPt>
            <c:idx val="2"/>
            <c:invertIfNegative val="0"/>
            <c:bubble3D val="0"/>
            <c:spPr>
              <a:pattFill prst="ltUpDiag">
                <a:fgClr>
                  <a:schemeClr val="accent1">
                    <a:lumMod val="50000"/>
                  </a:schemeClr>
                </a:fgClr>
                <a:bgClr>
                  <a:schemeClr val="accent3"/>
                </a:bgClr>
              </a:pattFill>
              <a:ln w="12700">
                <a:solidFill>
                  <a:schemeClr val="accent3">
                    <a:lumMod val="60000"/>
                    <a:lumOff val="40000"/>
                  </a:schemeClr>
                </a:solidFill>
              </a:ln>
              <a:effectLst/>
            </c:spPr>
            <c:extLst>
              <c:ext xmlns:c16="http://schemas.microsoft.com/office/drawing/2014/chart" uri="{C3380CC4-5D6E-409C-BE32-E72D297353CC}">
                <c16:uniqueId val="{00000007-73FB-9843-92B3-91A80E32B7C5}"/>
              </c:ext>
            </c:extLst>
          </c:dPt>
          <c:dPt>
            <c:idx val="3"/>
            <c:invertIfNegative val="0"/>
            <c:bubble3D val="0"/>
            <c:spPr>
              <a:pattFill prst="ltUpDiag">
                <a:fgClr>
                  <a:schemeClr val="accent1">
                    <a:lumMod val="50000"/>
                  </a:schemeClr>
                </a:fgClr>
                <a:bgClr>
                  <a:schemeClr val="accent1">
                    <a:lumMod val="60000"/>
                    <a:lumOff val="40000"/>
                  </a:schemeClr>
                </a:bgClr>
              </a:pattFill>
              <a:ln w="12700">
                <a:solidFill>
                  <a:schemeClr val="accent1">
                    <a:lumMod val="40000"/>
                    <a:lumOff val="60000"/>
                  </a:schemeClr>
                </a:solidFill>
              </a:ln>
              <a:effectLst/>
            </c:spPr>
            <c:extLst>
              <c:ext xmlns:c16="http://schemas.microsoft.com/office/drawing/2014/chart" uri="{C3380CC4-5D6E-409C-BE32-E72D297353CC}">
                <c16:uniqueId val="{00000003-73FB-9843-92B3-91A80E32B7C5}"/>
              </c:ext>
            </c:extLst>
          </c:dPt>
          <c:dPt>
            <c:idx val="4"/>
            <c:invertIfNegative val="0"/>
            <c:bubble3D val="0"/>
            <c:spPr>
              <a:pattFill prst="ltUpDiag">
                <a:fgClr>
                  <a:schemeClr val="accent1">
                    <a:lumMod val="50000"/>
                  </a:schemeClr>
                </a:fgClr>
                <a:bgClr>
                  <a:schemeClr val="accent2"/>
                </a:bgClr>
              </a:pattFill>
              <a:ln w="12700">
                <a:solidFill>
                  <a:schemeClr val="accent2">
                    <a:lumMod val="60000"/>
                    <a:lumOff val="40000"/>
                  </a:schemeClr>
                </a:solidFill>
              </a:ln>
              <a:effectLst/>
            </c:spPr>
            <c:extLst>
              <c:ext xmlns:c16="http://schemas.microsoft.com/office/drawing/2014/chart" uri="{C3380CC4-5D6E-409C-BE32-E72D297353CC}">
                <c16:uniqueId val="{00000005-73FB-9843-92B3-91A80E32B7C5}"/>
              </c:ext>
            </c:extLst>
          </c:dPt>
          <c:cat>
            <c:strRef>
              <c:f>Sheet1!$A$2:$A$6</c:f>
              <c:strCache>
                <c:ptCount val="5"/>
                <c:pt idx="0">
                  <c:v>20YY</c:v>
                </c:pt>
                <c:pt idx="1">
                  <c:v>20YY</c:v>
                </c:pt>
                <c:pt idx="2">
                  <c:v>20YY</c:v>
                </c:pt>
                <c:pt idx="3">
                  <c:v>20YY</c:v>
                </c:pt>
                <c:pt idx="4">
                  <c:v>20YY</c:v>
                </c:pt>
              </c:strCache>
            </c:strRef>
          </c:cat>
          <c:val>
            <c:numRef>
              <c:f>Sheet1!$B$2:$B$6</c:f>
              <c:numCache>
                <c:formatCode>[$$-409]#,##0</c:formatCode>
                <c:ptCount val="5"/>
                <c:pt idx="0">
                  <c:v>0</c:v>
                </c:pt>
                <c:pt idx="1">
                  <c:v>6750</c:v>
                </c:pt>
                <c:pt idx="2">
                  <c:v>33750</c:v>
                </c:pt>
                <c:pt idx="3">
                  <c:v>135000</c:v>
                </c:pt>
                <c:pt idx="4">
                  <c:v>270000</c:v>
                </c:pt>
              </c:numCache>
            </c:numRef>
          </c:val>
          <c:extLst>
            <c:ext xmlns:c16="http://schemas.microsoft.com/office/drawing/2014/chart" uri="{C3380CC4-5D6E-409C-BE32-E72D297353CC}">
              <c16:uniqueId val="{00000006-73FB-9843-92B3-91A80E32B7C5}"/>
            </c:ext>
          </c:extLst>
        </c:ser>
        <c:dLbls>
          <c:showLegendKey val="0"/>
          <c:showVal val="0"/>
          <c:showCatName val="0"/>
          <c:showSerName val="0"/>
          <c:showPercent val="0"/>
          <c:showBubbleSize val="0"/>
        </c:dLbls>
        <c:gapWidth val="24"/>
        <c:axId val="1000041416"/>
        <c:axId val="1000041744"/>
      </c:barChart>
      <c:catAx>
        <c:axId val="10000414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000041744"/>
        <c:crosses val="autoZero"/>
        <c:auto val="1"/>
        <c:lblAlgn val="ctr"/>
        <c:lblOffset val="100"/>
        <c:noMultiLvlLbl val="0"/>
      </c:catAx>
      <c:valAx>
        <c:axId val="1000041744"/>
        <c:scaling>
          <c:orientation val="minMax"/>
        </c:scaling>
        <c:delete val="0"/>
        <c:axPos val="l"/>
        <c:numFmt formatCode="[$$-409]#,##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0000414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mn-lt"/>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62FF6B6-4F8A-40F7-B5F4-FC3996824D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910A999-F365-48DF-976A-0517FE04544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CA5457B-CDAE-4DEB-AEC8-C82DE2312E37}" type="datetimeFigureOut">
              <a:rPr lang="en-US" smtClean="0"/>
              <a:t>08/26/26</a:t>
            </a:fld>
            <a:endParaRPr lang="en-US" dirty="0"/>
          </a:p>
        </p:txBody>
      </p:sp>
      <p:sp>
        <p:nvSpPr>
          <p:cNvPr id="4" name="Footer Placeholder 3">
            <a:extLst>
              <a:ext uri="{FF2B5EF4-FFF2-40B4-BE49-F238E27FC236}">
                <a16:creationId xmlns:a16="http://schemas.microsoft.com/office/drawing/2014/main" id="{F8735C90-ADBF-4B9E-BE88-E1C8F83EB4D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2506A01-6D0A-45EF-A584-05A3361D66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831430A-4AA4-45C8-AC23-CD6B61C41A4C}" type="slidenum">
              <a:rPr lang="en-US" smtClean="0"/>
              <a:t>‹#›</a:t>
            </a:fld>
            <a:endParaRPr lang="en-US" dirty="0"/>
          </a:p>
        </p:txBody>
      </p:sp>
    </p:spTree>
    <p:extLst>
      <p:ext uri="{BB962C8B-B14F-4D97-AF65-F5344CB8AC3E}">
        <p14:creationId xmlns:p14="http://schemas.microsoft.com/office/powerpoint/2010/main" val="10599009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0B78EA-28CE-41D8-9043-90E391E5F567}" type="datetimeFigureOut">
              <a:rPr lang="en-US" noProof="0" smtClean="0"/>
              <a:t>08/26/26</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34D747-9380-41EE-9946-EC9EC0CA5D1E}" type="slidenum">
              <a:rPr lang="en-US" noProof="0" smtClean="0"/>
              <a:t>‹#›</a:t>
            </a:fld>
            <a:endParaRPr lang="en-US" noProof="0" dirty="0"/>
          </a:p>
        </p:txBody>
      </p:sp>
    </p:spTree>
    <p:extLst>
      <p:ext uri="{BB962C8B-B14F-4D97-AF65-F5344CB8AC3E}">
        <p14:creationId xmlns:p14="http://schemas.microsoft.com/office/powerpoint/2010/main" val="3827727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7" name="Group 6">
            <a:extLst>
              <a:ext uri="{FF2B5EF4-FFF2-40B4-BE49-F238E27FC236}">
                <a16:creationId xmlns:a16="http://schemas.microsoft.com/office/drawing/2014/main" id="{4CA15AFD-4983-47DD-9ED0-D3B27E5A096F}"/>
              </a:ext>
            </a:extLst>
          </p:cNvPr>
          <p:cNvGrpSpPr/>
          <p:nvPr userDrawn="1"/>
        </p:nvGrpSpPr>
        <p:grpSpPr>
          <a:xfrm>
            <a:off x="-1604709" y="-3756"/>
            <a:ext cx="13796710" cy="6861756"/>
            <a:chOff x="-1604709" y="-3756"/>
            <a:chExt cx="13796710" cy="6861756"/>
          </a:xfrm>
        </p:grpSpPr>
        <p:grpSp>
          <p:nvGrpSpPr>
            <p:cNvPr id="8" name="Group 7">
              <a:extLst>
                <a:ext uri="{FF2B5EF4-FFF2-40B4-BE49-F238E27FC236}">
                  <a16:creationId xmlns:a16="http://schemas.microsoft.com/office/drawing/2014/main" id="{2222D5E2-E9B4-4180-98B8-4E514C9ADB28}"/>
                </a:ext>
              </a:extLst>
            </p:cNvPr>
            <p:cNvGrpSpPr/>
            <p:nvPr/>
          </p:nvGrpSpPr>
          <p:grpSpPr>
            <a:xfrm>
              <a:off x="-16298" y="0"/>
              <a:ext cx="12208299" cy="6858000"/>
              <a:chOff x="-16298" y="0"/>
              <a:chExt cx="12208299" cy="6858000"/>
            </a:xfrm>
          </p:grpSpPr>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Right Triangle 16">
                <a:extLst>
                  <a:ext uri="{FF2B5EF4-FFF2-40B4-BE49-F238E27FC236}">
                    <a16:creationId xmlns:a16="http://schemas.microsoft.com/office/drawing/2014/main" id="{8DCD5806-2A2F-4ABF-8057-245681C498E6}"/>
                  </a:ext>
                </a:extLst>
              </p:cNvPr>
              <p:cNvSpPr/>
              <p:nvPr/>
            </p:nvSpPr>
            <p:spPr>
              <a:xfrm rot="16200000" flipH="1" flipV="1">
                <a:off x="24625" y="-4746"/>
                <a:ext cx="2819399" cy="2828891"/>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ight Triangle 17">
                <a:extLst>
                  <a:ext uri="{FF2B5EF4-FFF2-40B4-BE49-F238E27FC236}">
                    <a16:creationId xmlns:a16="http://schemas.microsoft.com/office/drawing/2014/main" id="{3A93038F-E9E4-4FFD-B3DF-28DB7C2C1490}"/>
                  </a:ext>
                </a:extLst>
              </p:cNvPr>
              <p:cNvSpPr/>
              <p:nvPr/>
            </p:nvSpPr>
            <p:spPr>
              <a:xfrm rot="16200000" flipH="1" flipV="1">
                <a:off x="4418" y="-4422"/>
                <a:ext cx="2627088" cy="2635933"/>
              </a:xfrm>
              <a:prstGeom prst="rtTriangle">
                <a:avLst/>
              </a:prstGeom>
              <a:pattFill prst="dkHorz">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ight Triangle 18">
                <a:extLst>
                  <a:ext uri="{FF2B5EF4-FFF2-40B4-BE49-F238E27FC236}">
                    <a16:creationId xmlns:a16="http://schemas.microsoft.com/office/drawing/2014/main" id="{5DEA1E02-BBD0-4AE3-AF22-433B90272178}"/>
                  </a:ext>
                </a:extLst>
              </p:cNvPr>
              <p:cNvSpPr/>
              <p:nvPr/>
            </p:nvSpPr>
            <p:spPr>
              <a:xfrm rot="16200000" flipH="1" flipV="1">
                <a:off x="-12263" y="-4034"/>
                <a:ext cx="2397087" cy="2405158"/>
              </a:xfrm>
              <a:prstGeom prst="rtTriangle">
                <a:avLst/>
              </a:prstGeom>
              <a:solidFill>
                <a:schemeClr val="accent2">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9" name="Freeform: Shape 12">
              <a:extLst>
                <a:ext uri="{FF2B5EF4-FFF2-40B4-BE49-F238E27FC236}">
                  <a16:creationId xmlns:a16="http://schemas.microsoft.com/office/drawing/2014/main" id="{E3AAB79D-382D-4A95-965E-526B6A681DA7}"/>
                </a:ext>
              </a:extLst>
            </p:cNvPr>
            <p:cNvSpPr/>
            <p:nvPr/>
          </p:nvSpPr>
          <p:spPr>
            <a:xfrm rot="18900000" flipH="1">
              <a:off x="-1604709" y="1397837"/>
              <a:ext cx="3211378" cy="3211378"/>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C0A22127-2B4A-4B15-B0A9-F019A30347A1}"/>
                </a:ext>
              </a:extLst>
            </p:cNvPr>
            <p:cNvSpPr/>
            <p:nvPr/>
          </p:nvSpPr>
          <p:spPr>
            <a:xfrm rot="18900000">
              <a:off x="-861777" y="-3756"/>
              <a:ext cx="2676646" cy="1356876"/>
            </a:xfrm>
            <a:custGeom>
              <a:avLst/>
              <a:gdLst>
                <a:gd name="connsiteX0" fmla="*/ 1319770 w 2676646"/>
                <a:gd name="connsiteY0" fmla="*/ 0 h 1356876"/>
                <a:gd name="connsiteX1" fmla="*/ 2676646 w 2676646"/>
                <a:gd name="connsiteY1" fmla="*/ 1356876 h 1356876"/>
                <a:gd name="connsiteX2" fmla="*/ 0 w 2676646"/>
                <a:gd name="connsiteY2" fmla="*/ 1356876 h 1356876"/>
                <a:gd name="connsiteX3" fmla="*/ 0 w 2676646"/>
                <a:gd name="connsiteY3" fmla="*/ 1319770 h 1356876"/>
              </a:gdLst>
              <a:ahLst/>
              <a:cxnLst>
                <a:cxn ang="0">
                  <a:pos x="connsiteX0" y="connsiteY0"/>
                </a:cxn>
                <a:cxn ang="0">
                  <a:pos x="connsiteX1" y="connsiteY1"/>
                </a:cxn>
                <a:cxn ang="0">
                  <a:pos x="connsiteX2" y="connsiteY2"/>
                </a:cxn>
                <a:cxn ang="0">
                  <a:pos x="connsiteX3" y="connsiteY3"/>
                </a:cxn>
              </a:cxnLst>
              <a:rect l="l" t="t" r="r" b="b"/>
              <a:pathLst>
                <a:path w="2676646" h="1356876">
                  <a:moveTo>
                    <a:pt x="1319770" y="0"/>
                  </a:moveTo>
                  <a:lnTo>
                    <a:pt x="2676646" y="1356876"/>
                  </a:lnTo>
                  <a:lnTo>
                    <a:pt x="0" y="1356876"/>
                  </a:lnTo>
                  <a:lnTo>
                    <a:pt x="0" y="1319770"/>
                  </a:lnTo>
                  <a:close/>
                </a:path>
              </a:pathLst>
            </a:custGeom>
            <a:pattFill prst="wdUpDiag">
              <a:fgClr>
                <a:schemeClr val="accent2"/>
              </a:fgClr>
              <a:bgClr>
                <a:schemeClr val="accent1"/>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1" name="Freeform: Shape 12">
              <a:extLst>
                <a:ext uri="{FF2B5EF4-FFF2-40B4-BE49-F238E27FC236}">
                  <a16:creationId xmlns:a16="http://schemas.microsoft.com/office/drawing/2014/main" id="{F04D9FDC-1B67-4254-9535-CD32E81F0C3E}"/>
                </a:ext>
              </a:extLst>
            </p:cNvPr>
            <p:cNvSpPr/>
            <p:nvPr/>
          </p:nvSpPr>
          <p:spPr>
            <a:xfrm rot="13500000">
              <a:off x="-1226102" y="1737462"/>
              <a:ext cx="2416016" cy="2416016"/>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2" name="Group 11">
              <a:extLst>
                <a:ext uri="{FF2B5EF4-FFF2-40B4-BE49-F238E27FC236}">
                  <a16:creationId xmlns:a16="http://schemas.microsoft.com/office/drawing/2014/main" id="{0A86C4EA-4CF8-4531-845D-4FCB1E2F7422}"/>
                </a:ext>
              </a:extLst>
            </p:cNvPr>
            <p:cNvGrpSpPr/>
            <p:nvPr/>
          </p:nvGrpSpPr>
          <p:grpSpPr>
            <a:xfrm>
              <a:off x="-760406" y="4672937"/>
              <a:ext cx="1520812" cy="1520812"/>
              <a:chOff x="-1604709" y="3012880"/>
              <a:chExt cx="3211378" cy="3211378"/>
            </a:xfrm>
          </p:grpSpPr>
          <p:sp>
            <p:nvSpPr>
              <p:cNvPr id="13" name="Freeform: Shape 12">
                <a:extLst>
                  <a:ext uri="{FF2B5EF4-FFF2-40B4-BE49-F238E27FC236}">
                    <a16:creationId xmlns:a16="http://schemas.microsoft.com/office/drawing/2014/main" id="{1101B195-C112-4D20-8D19-4D22479B150D}"/>
                  </a:ext>
                </a:extLst>
              </p:cNvPr>
              <p:cNvSpPr/>
              <p:nvPr/>
            </p:nvSpPr>
            <p:spPr>
              <a:xfrm rot="18900000" flipH="1">
                <a:off x="-1604709" y="3012880"/>
                <a:ext cx="3211378" cy="3211378"/>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2">
                <a:extLst>
                  <a:ext uri="{FF2B5EF4-FFF2-40B4-BE49-F238E27FC236}">
                    <a16:creationId xmlns:a16="http://schemas.microsoft.com/office/drawing/2014/main" id="{CA755F1F-9955-4CBB-8F34-F7801CA44CE7}"/>
                  </a:ext>
                </a:extLst>
              </p:cNvPr>
              <p:cNvSpPr/>
              <p:nvPr/>
            </p:nvSpPr>
            <p:spPr>
              <a:xfrm rot="13500000">
                <a:off x="-1226102" y="3352505"/>
                <a:ext cx="2416016" cy="2416016"/>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sp>
        <p:nvSpPr>
          <p:cNvPr id="2" name="Title 1">
            <a:extLst>
              <a:ext uri="{FF2B5EF4-FFF2-40B4-BE49-F238E27FC236}">
                <a16:creationId xmlns:a16="http://schemas.microsoft.com/office/drawing/2014/main" id="{9E597736-C478-4C26-9BAF-205FE31E977C}"/>
              </a:ext>
            </a:extLst>
          </p:cNvPr>
          <p:cNvSpPr>
            <a:spLocks noGrp="1"/>
          </p:cNvSpPr>
          <p:nvPr>
            <p:ph type="ctrTitle" hasCustomPrompt="1"/>
          </p:nvPr>
        </p:nvSpPr>
        <p:spPr>
          <a:xfrm>
            <a:off x="2761488" y="2395728"/>
            <a:ext cx="7077456" cy="1243584"/>
          </a:xfrm>
        </p:spPr>
        <p:txBody>
          <a:bodyPr vert="horz" lIns="91440" tIns="45720" rIns="91440" bIns="45720" rtlCol="0" anchor="b">
            <a:noAutofit/>
          </a:bodyPr>
          <a:lstStyle>
            <a:lvl1pPr>
              <a:defRPr lang="en-GB" sz="6600" b="1" dirty="0">
                <a:solidFill>
                  <a:schemeClr val="accent2"/>
                </a:solidFill>
                <a:latin typeface="+mj-lt"/>
                <a:ea typeface="Tahoma" panose="020B0604030504040204" pitchFamily="34" charset="0"/>
                <a:cs typeface="Tahoma" panose="020B0604030504040204" pitchFamily="34" charset="0"/>
              </a:defRPr>
            </a:lvl1pPr>
          </a:lstStyle>
          <a:p>
            <a:pPr lvl="0"/>
            <a:r>
              <a:rPr lang="en-US" noProof="0"/>
              <a:t>TITLE</a:t>
            </a:r>
          </a:p>
        </p:txBody>
      </p:sp>
      <p:sp>
        <p:nvSpPr>
          <p:cNvPr id="3" name="Subtitle 2">
            <a:extLst>
              <a:ext uri="{FF2B5EF4-FFF2-40B4-BE49-F238E27FC236}">
                <a16:creationId xmlns:a16="http://schemas.microsoft.com/office/drawing/2014/main" id="{C3D2DEF0-A0B0-4CFE-B67D-A9D75E2368DC}"/>
              </a:ext>
            </a:extLst>
          </p:cNvPr>
          <p:cNvSpPr>
            <a:spLocks noGrp="1"/>
          </p:cNvSpPr>
          <p:nvPr>
            <p:ph type="subTitle" idx="1"/>
          </p:nvPr>
        </p:nvSpPr>
        <p:spPr>
          <a:xfrm>
            <a:off x="2761488" y="3721608"/>
            <a:ext cx="7077456" cy="868680"/>
          </a:xfrm>
        </p:spPr>
        <p:txBody>
          <a:bodyPr vert="horz" lIns="91440" tIns="45720" rIns="91440" bIns="45720" rtlCol="0">
            <a:normAutofit/>
          </a:bodyPr>
          <a:lstStyle>
            <a:lvl1pPr marL="0" indent="0">
              <a:buNone/>
              <a:defRPr lang="en-GB" sz="1800" spc="300" dirty="0">
                <a:solidFill>
                  <a:schemeClr val="bg1"/>
                </a:solidFill>
                <a:latin typeface="+mn-lt"/>
                <a:cs typeface="Arial" panose="020B0604020202020204" pitchFamily="34" charset="0"/>
              </a:defRPr>
            </a:lvl1pPr>
          </a:lstStyle>
          <a:p>
            <a:pPr marL="228600" lvl="0" indent="-228600"/>
            <a:r>
              <a:rPr lang="en-US" noProof="0"/>
              <a:t>Click to edit Master subtitle style</a:t>
            </a:r>
          </a:p>
        </p:txBody>
      </p:sp>
    </p:spTree>
    <p:extLst>
      <p:ext uri="{BB962C8B-B14F-4D97-AF65-F5344CB8AC3E}">
        <p14:creationId xmlns:p14="http://schemas.microsoft.com/office/powerpoint/2010/main" val="436959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0" name="Content Placeholder 2">
            <a:extLst>
              <a:ext uri="{FF2B5EF4-FFF2-40B4-BE49-F238E27FC236}">
                <a16:creationId xmlns:a16="http://schemas.microsoft.com/office/drawing/2014/main" id="{FE796BFF-6E5F-4DE7-B193-F501FC094D63}"/>
              </a:ext>
            </a:extLst>
          </p:cNvPr>
          <p:cNvSpPr>
            <a:spLocks noGrp="1"/>
          </p:cNvSpPr>
          <p:nvPr>
            <p:ph sz="half" idx="1"/>
          </p:nvPr>
        </p:nvSpPr>
        <p:spPr>
          <a:xfrm>
            <a:off x="443365" y="1517715"/>
            <a:ext cx="5184437" cy="4659248"/>
          </a:xfrm>
        </p:spPr>
        <p:txBody>
          <a:bodyPr>
            <a:normAutofit/>
          </a:bodyPr>
          <a:lstStyle>
            <a:lvl1pPr marL="457200" indent="-457200">
              <a:buFont typeface="Arial" panose="020B0604020202020204" pitchFamily="34" charset="0"/>
              <a:buChar char="•"/>
              <a:defRPr sz="2000">
                <a:solidFill>
                  <a:schemeClr val="bg1"/>
                </a:solidFill>
              </a:defRPr>
            </a:lvl1pPr>
            <a:lvl2pPr marL="800100" indent="-342900">
              <a:buFont typeface="Arial" panose="020B0604020202020204" pitchFamily="34" charset="0"/>
              <a:buChar char="•"/>
              <a:defRPr sz="1800">
                <a:solidFill>
                  <a:schemeClr val="bg1"/>
                </a:solidFill>
              </a:defRPr>
            </a:lvl2pPr>
            <a:lvl3pPr marL="1257300" indent="-342900">
              <a:buFont typeface="Arial" panose="020B0604020202020204" pitchFamily="34" charset="0"/>
              <a:buChar char="•"/>
              <a:defRPr sz="1600">
                <a:solidFill>
                  <a:schemeClr val="bg1"/>
                </a:solidFill>
              </a:defRPr>
            </a:lvl3pPr>
            <a:lvl4pPr marL="1657350" indent="-285750">
              <a:buFont typeface="Arial" panose="020B0604020202020204" pitchFamily="34" charset="0"/>
              <a:buChar char="•"/>
              <a:defRPr sz="1400">
                <a:solidFill>
                  <a:schemeClr val="bg1"/>
                </a:solidFill>
              </a:defRPr>
            </a:lvl4pPr>
            <a:lvl5pPr marL="2114550" indent="-285750">
              <a:buFont typeface="Arial" panose="020B0604020202020204" pitchFamily="34" charset="0"/>
              <a:buChar char="•"/>
              <a:defRPr sz="14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1" name="Content Placeholder 3">
            <a:extLst>
              <a:ext uri="{FF2B5EF4-FFF2-40B4-BE49-F238E27FC236}">
                <a16:creationId xmlns:a16="http://schemas.microsoft.com/office/drawing/2014/main" id="{78622754-CA4D-4C27-A37F-B26E7B4C9CA2}"/>
              </a:ext>
            </a:extLst>
          </p:cNvPr>
          <p:cNvSpPr>
            <a:spLocks noGrp="1"/>
          </p:cNvSpPr>
          <p:nvPr>
            <p:ph sz="half" idx="2"/>
          </p:nvPr>
        </p:nvSpPr>
        <p:spPr>
          <a:xfrm>
            <a:off x="6474163" y="1517715"/>
            <a:ext cx="5184437" cy="465924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999597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 Categor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0" name="Picture Placeholder 8">
            <a:extLst>
              <a:ext uri="{FF2B5EF4-FFF2-40B4-BE49-F238E27FC236}">
                <a16:creationId xmlns:a16="http://schemas.microsoft.com/office/drawing/2014/main" id="{6D00E6B4-1CBE-404E-B943-5F1832320C1C}"/>
              </a:ext>
            </a:extLst>
          </p:cNvPr>
          <p:cNvSpPr>
            <a:spLocks noGrp="1"/>
          </p:cNvSpPr>
          <p:nvPr>
            <p:ph type="pic" sz="quarter" idx="13"/>
          </p:nvPr>
        </p:nvSpPr>
        <p:spPr>
          <a:xfrm>
            <a:off x="978212"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1" name="Picture Placeholder 8">
            <a:extLst>
              <a:ext uri="{FF2B5EF4-FFF2-40B4-BE49-F238E27FC236}">
                <a16:creationId xmlns:a16="http://schemas.microsoft.com/office/drawing/2014/main" id="{7CD59BFD-62BE-4E33-92A5-B84A2A9A8D3B}"/>
              </a:ext>
            </a:extLst>
          </p:cNvPr>
          <p:cNvSpPr>
            <a:spLocks noGrp="1"/>
          </p:cNvSpPr>
          <p:nvPr>
            <p:ph type="pic" sz="quarter" idx="14"/>
          </p:nvPr>
        </p:nvSpPr>
        <p:spPr>
          <a:xfrm>
            <a:off x="3222230"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2" name="Picture Placeholder 8">
            <a:extLst>
              <a:ext uri="{FF2B5EF4-FFF2-40B4-BE49-F238E27FC236}">
                <a16:creationId xmlns:a16="http://schemas.microsoft.com/office/drawing/2014/main" id="{60DC5978-55B8-421D-91B4-29F8210A7B2C}"/>
              </a:ext>
            </a:extLst>
          </p:cNvPr>
          <p:cNvSpPr>
            <a:spLocks noGrp="1"/>
          </p:cNvSpPr>
          <p:nvPr>
            <p:ph type="pic" sz="quarter" idx="15"/>
          </p:nvPr>
        </p:nvSpPr>
        <p:spPr>
          <a:xfrm>
            <a:off x="5466248"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3" name="Picture Placeholder 8">
            <a:extLst>
              <a:ext uri="{FF2B5EF4-FFF2-40B4-BE49-F238E27FC236}">
                <a16:creationId xmlns:a16="http://schemas.microsoft.com/office/drawing/2014/main" id="{BE3FB8C3-2C7E-4C59-8BD5-53FA2772DB56}"/>
              </a:ext>
            </a:extLst>
          </p:cNvPr>
          <p:cNvSpPr>
            <a:spLocks noGrp="1"/>
          </p:cNvSpPr>
          <p:nvPr>
            <p:ph type="pic" sz="quarter" idx="16"/>
          </p:nvPr>
        </p:nvSpPr>
        <p:spPr>
          <a:xfrm>
            <a:off x="7710266"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4" name="Picture Placeholder 8">
            <a:extLst>
              <a:ext uri="{FF2B5EF4-FFF2-40B4-BE49-F238E27FC236}">
                <a16:creationId xmlns:a16="http://schemas.microsoft.com/office/drawing/2014/main" id="{FD8FA9DA-C36B-4889-B88F-28B5829E53E2}"/>
              </a:ext>
            </a:extLst>
          </p:cNvPr>
          <p:cNvSpPr>
            <a:spLocks noGrp="1"/>
          </p:cNvSpPr>
          <p:nvPr>
            <p:ph type="pic" sz="quarter" idx="17"/>
          </p:nvPr>
        </p:nvSpPr>
        <p:spPr>
          <a:xfrm>
            <a:off x="9954283"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p:nvPr>
        </p:nvSpPr>
        <p:spPr>
          <a:xfrm>
            <a:off x="719894"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27" name="Text Placeholder 22">
            <a:extLst>
              <a:ext uri="{FF2B5EF4-FFF2-40B4-BE49-F238E27FC236}">
                <a16:creationId xmlns:a16="http://schemas.microsoft.com/office/drawing/2014/main" id="{05F72315-51A9-431C-B80A-45E4FB1D6BD6}"/>
              </a:ext>
            </a:extLst>
          </p:cNvPr>
          <p:cNvSpPr>
            <a:spLocks noGrp="1"/>
          </p:cNvSpPr>
          <p:nvPr>
            <p:ph type="body" sz="quarter" idx="19"/>
          </p:nvPr>
        </p:nvSpPr>
        <p:spPr>
          <a:xfrm>
            <a:off x="2963912"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28" name="Text Placeholder 22">
            <a:extLst>
              <a:ext uri="{FF2B5EF4-FFF2-40B4-BE49-F238E27FC236}">
                <a16:creationId xmlns:a16="http://schemas.microsoft.com/office/drawing/2014/main" id="{883D1F0C-34F1-46E1-B178-E4AB82B14631}"/>
              </a:ext>
            </a:extLst>
          </p:cNvPr>
          <p:cNvSpPr>
            <a:spLocks noGrp="1"/>
          </p:cNvSpPr>
          <p:nvPr>
            <p:ph type="body" sz="quarter" idx="20"/>
          </p:nvPr>
        </p:nvSpPr>
        <p:spPr>
          <a:xfrm>
            <a:off x="5207930"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29" name="Text Placeholder 22">
            <a:extLst>
              <a:ext uri="{FF2B5EF4-FFF2-40B4-BE49-F238E27FC236}">
                <a16:creationId xmlns:a16="http://schemas.microsoft.com/office/drawing/2014/main" id="{7202A849-DF14-40E7-B38D-1185F72603EC}"/>
              </a:ext>
            </a:extLst>
          </p:cNvPr>
          <p:cNvSpPr>
            <a:spLocks noGrp="1"/>
          </p:cNvSpPr>
          <p:nvPr>
            <p:ph type="body" sz="quarter" idx="21"/>
          </p:nvPr>
        </p:nvSpPr>
        <p:spPr>
          <a:xfrm>
            <a:off x="7451948"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0" name="Text Placeholder 22">
            <a:extLst>
              <a:ext uri="{FF2B5EF4-FFF2-40B4-BE49-F238E27FC236}">
                <a16:creationId xmlns:a16="http://schemas.microsoft.com/office/drawing/2014/main" id="{CCFC1ADF-AC11-4CCD-AC2D-478B6FFEA5EA}"/>
              </a:ext>
            </a:extLst>
          </p:cNvPr>
          <p:cNvSpPr>
            <a:spLocks noGrp="1"/>
          </p:cNvSpPr>
          <p:nvPr>
            <p:ph type="body" sz="quarter" idx="22"/>
          </p:nvPr>
        </p:nvSpPr>
        <p:spPr>
          <a:xfrm>
            <a:off x="9695965"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cxnSp>
        <p:nvCxnSpPr>
          <p:cNvPr id="7" name="Straight Connector 6">
            <a:extLst>
              <a:ext uri="{FF2B5EF4-FFF2-40B4-BE49-F238E27FC236}">
                <a16:creationId xmlns:a16="http://schemas.microsoft.com/office/drawing/2014/main" id="{2B4CB326-DA0E-488E-B236-7017E8438FBB}"/>
              </a:ext>
            </a:extLst>
          </p:cNvPr>
          <p:cNvCxnSpPr/>
          <p:nvPr userDrawn="1"/>
        </p:nvCxnSpPr>
        <p:spPr>
          <a:xfrm>
            <a:off x="1242354"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366B533-7212-4A36-9CE2-D6302E721F8F}"/>
              </a:ext>
            </a:extLst>
          </p:cNvPr>
          <p:cNvCxnSpPr/>
          <p:nvPr userDrawn="1"/>
        </p:nvCxnSpPr>
        <p:spPr>
          <a:xfrm>
            <a:off x="3486372"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D7474CD-E230-4E14-8274-5E20F673F401}"/>
              </a:ext>
            </a:extLst>
          </p:cNvPr>
          <p:cNvCxnSpPr/>
          <p:nvPr userDrawn="1"/>
        </p:nvCxnSpPr>
        <p:spPr>
          <a:xfrm>
            <a:off x="5730390"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BF71FCE-6F39-4D2F-82BE-7D9F1D2ED59F}"/>
              </a:ext>
            </a:extLst>
          </p:cNvPr>
          <p:cNvCxnSpPr/>
          <p:nvPr userDrawn="1"/>
        </p:nvCxnSpPr>
        <p:spPr>
          <a:xfrm>
            <a:off x="7974408"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7AC7A-17D9-4F42-9DD0-94FE4FC6BF19}"/>
              </a:ext>
            </a:extLst>
          </p:cNvPr>
          <p:cNvCxnSpPr/>
          <p:nvPr userDrawn="1"/>
        </p:nvCxnSpPr>
        <p:spPr>
          <a:xfrm>
            <a:off x="10218425"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4762663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 3 Sec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p:nvPr>
        </p:nvSpPr>
        <p:spPr>
          <a:xfrm>
            <a:off x="542094" y="4240093"/>
            <a:ext cx="3293306" cy="1463040"/>
          </a:xfrm>
        </p:spPr>
        <p:txBody>
          <a:bodyPr lIns="0" tIns="0" rIns="0" bIns="0">
            <a:noAutofit/>
          </a:bodyPr>
          <a:lstStyle>
            <a:lvl1pPr marL="0" indent="0" algn="l">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13" name="Picture Placeholder 12">
            <a:extLst>
              <a:ext uri="{FF2B5EF4-FFF2-40B4-BE49-F238E27FC236}">
                <a16:creationId xmlns:a16="http://schemas.microsoft.com/office/drawing/2014/main" id="{231B97CF-FD24-4932-8459-893B1AC73D33}"/>
              </a:ext>
            </a:extLst>
          </p:cNvPr>
          <p:cNvSpPr>
            <a:spLocks noGrp="1"/>
          </p:cNvSpPr>
          <p:nvPr>
            <p:ph type="pic" sz="quarter" idx="19" hasCustomPrompt="1"/>
          </p:nvPr>
        </p:nvSpPr>
        <p:spPr>
          <a:xfrm>
            <a:off x="-2" y="1352575"/>
            <a:ext cx="12192002" cy="2289897"/>
          </a:xfrm>
        </p:spPr>
        <p:txBody>
          <a:bodyPr anchor="ctr">
            <a:normAutofit/>
          </a:bodyPr>
          <a:lstStyle>
            <a:lvl1pPr marL="0" indent="0" algn="ctr">
              <a:buNone/>
              <a:defRPr sz="1400">
                <a:solidFill>
                  <a:schemeClr val="accent2"/>
                </a:solidFill>
                <a:latin typeface="Trade Gothic LT Pro" panose="020B0503040303020004" pitchFamily="34" charset="0"/>
              </a:defRPr>
            </a:lvl1pPr>
          </a:lstStyle>
          <a:p>
            <a:r>
              <a:rPr lang="en-US" noProof="0" dirty="0"/>
              <a:t>Insert image</a:t>
            </a:r>
          </a:p>
        </p:txBody>
      </p:sp>
      <p:sp>
        <p:nvSpPr>
          <p:cNvPr id="36" name="Text Placeholder 22">
            <a:extLst>
              <a:ext uri="{FF2B5EF4-FFF2-40B4-BE49-F238E27FC236}">
                <a16:creationId xmlns:a16="http://schemas.microsoft.com/office/drawing/2014/main" id="{642D3CE0-C3B4-4F3F-A650-AB452B3AD4BA}"/>
              </a:ext>
            </a:extLst>
          </p:cNvPr>
          <p:cNvSpPr>
            <a:spLocks noGrp="1"/>
          </p:cNvSpPr>
          <p:nvPr>
            <p:ph type="body" sz="quarter" idx="20"/>
          </p:nvPr>
        </p:nvSpPr>
        <p:spPr>
          <a:xfrm>
            <a:off x="4444169" y="4240093"/>
            <a:ext cx="3293306" cy="1463040"/>
          </a:xfrm>
        </p:spPr>
        <p:txBody>
          <a:bodyPr lIns="0" tIns="0" rIns="0" bIns="0">
            <a:noAutofit/>
          </a:bodyPr>
          <a:lstStyle>
            <a:lvl1pPr marL="0" indent="0" algn="l">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7" name="Text Placeholder 22">
            <a:extLst>
              <a:ext uri="{FF2B5EF4-FFF2-40B4-BE49-F238E27FC236}">
                <a16:creationId xmlns:a16="http://schemas.microsoft.com/office/drawing/2014/main" id="{DBED2BB0-CDAD-40EE-8B35-C66DF45EE29D}"/>
              </a:ext>
            </a:extLst>
          </p:cNvPr>
          <p:cNvSpPr>
            <a:spLocks noGrp="1"/>
          </p:cNvSpPr>
          <p:nvPr>
            <p:ph type="body" sz="quarter" idx="21"/>
          </p:nvPr>
        </p:nvSpPr>
        <p:spPr>
          <a:xfrm>
            <a:off x="8346244" y="4240093"/>
            <a:ext cx="3293306" cy="1463040"/>
          </a:xfrm>
        </p:spPr>
        <p:txBody>
          <a:bodyPr lIns="0" tIns="0" rIns="0" bIns="0">
            <a:noAutofit/>
          </a:bodyPr>
          <a:lstStyle>
            <a:lvl1pPr marL="0" indent="0" algn="l">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Tree>
    <p:extLst>
      <p:ext uri="{BB962C8B-B14F-4D97-AF65-F5344CB8AC3E}">
        <p14:creationId xmlns:p14="http://schemas.microsoft.com/office/powerpoint/2010/main" val="15447457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 Tex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p:nvPr>
        </p:nvSpPr>
        <p:spPr>
          <a:xfrm>
            <a:off x="542094" y="4240093"/>
            <a:ext cx="9402006" cy="1463040"/>
          </a:xfrm>
        </p:spPr>
        <p:txBody>
          <a:bodyPr lIns="0" tIns="0" rIns="0" bIns="0">
            <a:noAutofit/>
          </a:bodyPr>
          <a:lstStyle>
            <a:lvl1pPr marL="0" indent="0" algn="l">
              <a:lnSpc>
                <a:spcPct val="100000"/>
              </a:lnSpc>
              <a:spcBef>
                <a:spcPts val="300"/>
              </a:spcBef>
              <a:spcAft>
                <a:spcPts val="3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13" name="Picture Placeholder 12">
            <a:extLst>
              <a:ext uri="{FF2B5EF4-FFF2-40B4-BE49-F238E27FC236}">
                <a16:creationId xmlns:a16="http://schemas.microsoft.com/office/drawing/2014/main" id="{231B97CF-FD24-4932-8459-893B1AC73D33}"/>
              </a:ext>
            </a:extLst>
          </p:cNvPr>
          <p:cNvSpPr>
            <a:spLocks noGrp="1"/>
          </p:cNvSpPr>
          <p:nvPr>
            <p:ph type="pic" sz="quarter" idx="19" hasCustomPrompt="1"/>
          </p:nvPr>
        </p:nvSpPr>
        <p:spPr>
          <a:xfrm>
            <a:off x="-2" y="1352575"/>
            <a:ext cx="12192002" cy="2289897"/>
          </a:xfrm>
        </p:spPr>
        <p:txBody>
          <a:bodyPr anchor="ctr">
            <a:normAutofit/>
          </a:bodyPr>
          <a:lstStyle>
            <a:lvl1pPr marL="0" indent="0" algn="ctr">
              <a:buNone/>
              <a:defRPr sz="1400">
                <a:solidFill>
                  <a:schemeClr val="accent2"/>
                </a:solidFill>
                <a:latin typeface="Trade Gothic LT Pro" panose="020B0503040303020004" pitchFamily="34" charset="0"/>
              </a:defRPr>
            </a:lvl1pPr>
          </a:lstStyle>
          <a:p>
            <a:r>
              <a:rPr lang="en-US" noProof="0" dirty="0"/>
              <a:t>Insert image</a:t>
            </a:r>
          </a:p>
        </p:txBody>
      </p:sp>
    </p:spTree>
    <p:extLst>
      <p:ext uri="{BB962C8B-B14F-4D97-AF65-F5344CB8AC3E}">
        <p14:creationId xmlns:p14="http://schemas.microsoft.com/office/powerpoint/2010/main" val="2486826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0" name="Picture Placeholder 2">
            <a:extLst>
              <a:ext uri="{FF2B5EF4-FFF2-40B4-BE49-F238E27FC236}">
                <a16:creationId xmlns:a16="http://schemas.microsoft.com/office/drawing/2014/main" id="{30B3A574-7940-4E35-857E-5CA35A5910E5}"/>
              </a:ext>
            </a:extLst>
          </p:cNvPr>
          <p:cNvSpPr>
            <a:spLocks noGrp="1"/>
          </p:cNvSpPr>
          <p:nvPr>
            <p:ph type="pic" idx="1"/>
          </p:nvPr>
        </p:nvSpPr>
        <p:spPr>
          <a:xfrm>
            <a:off x="4110087" y="1444649"/>
            <a:ext cx="7548513" cy="4579079"/>
          </a:xfrm>
        </p:spPr>
        <p:txBody>
          <a:bodyPr>
            <a:normAutofit/>
          </a:bodyPr>
          <a:lstStyle>
            <a:lvl1pPr marL="0" indent="0">
              <a:buNone/>
              <a:defRPr sz="24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21" name="Text Placeholder 3">
            <a:extLst>
              <a:ext uri="{FF2B5EF4-FFF2-40B4-BE49-F238E27FC236}">
                <a16:creationId xmlns:a16="http://schemas.microsoft.com/office/drawing/2014/main" id="{912B51EA-3E6F-4BF6-BE48-62128AF32B85}"/>
              </a:ext>
            </a:extLst>
          </p:cNvPr>
          <p:cNvSpPr>
            <a:spLocks noGrp="1"/>
          </p:cNvSpPr>
          <p:nvPr>
            <p:ph type="body" sz="half" idx="2"/>
          </p:nvPr>
        </p:nvSpPr>
        <p:spPr>
          <a:xfrm>
            <a:off x="443366" y="1444649"/>
            <a:ext cx="3365063" cy="4579079"/>
          </a:xfrm>
        </p:spPr>
        <p:txBody>
          <a:bodyPr/>
          <a:lstStyle>
            <a:lvl1pPr marL="0" indent="0">
              <a:buFont typeface="Arial" panose="020B0604020202020204" pitchFamily="34" charse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Tree>
    <p:extLst>
      <p:ext uri="{BB962C8B-B14F-4D97-AF65-F5344CB8AC3E}">
        <p14:creationId xmlns:p14="http://schemas.microsoft.com/office/powerpoint/2010/main" val="15406501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1" name="Text Placeholder 3">
            <a:extLst>
              <a:ext uri="{FF2B5EF4-FFF2-40B4-BE49-F238E27FC236}">
                <a16:creationId xmlns:a16="http://schemas.microsoft.com/office/drawing/2014/main" id="{912B51EA-3E6F-4BF6-BE48-62128AF32B85}"/>
              </a:ext>
            </a:extLst>
          </p:cNvPr>
          <p:cNvSpPr>
            <a:spLocks noGrp="1"/>
          </p:cNvSpPr>
          <p:nvPr>
            <p:ph type="body" sz="half" idx="2"/>
          </p:nvPr>
        </p:nvSpPr>
        <p:spPr>
          <a:xfrm>
            <a:off x="443366" y="1444649"/>
            <a:ext cx="3365063" cy="4579079"/>
          </a:xfrm>
        </p:spPr>
        <p:txBody>
          <a:bodyPr/>
          <a:lstStyle>
            <a:lvl1pPr marL="0" indent="0">
              <a:buFont typeface="Arial" panose="020B0604020202020204" pitchFamily="34" charse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22" name="Content Placeholder 2">
            <a:extLst>
              <a:ext uri="{FF2B5EF4-FFF2-40B4-BE49-F238E27FC236}">
                <a16:creationId xmlns:a16="http://schemas.microsoft.com/office/drawing/2014/main" id="{A015C605-1D30-48BC-A0D6-3B11AF56CC53}"/>
              </a:ext>
            </a:extLst>
          </p:cNvPr>
          <p:cNvSpPr>
            <a:spLocks noGrp="1"/>
          </p:cNvSpPr>
          <p:nvPr>
            <p:ph idx="1"/>
          </p:nvPr>
        </p:nvSpPr>
        <p:spPr>
          <a:xfrm>
            <a:off x="3964290" y="1444649"/>
            <a:ext cx="7694310" cy="4579079"/>
          </a:xfrm>
        </p:spPr>
        <p:txBody>
          <a:bodyPr>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2129895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4494CD2-CCDD-0248-96F8-741002C44255}"/>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Freeform: Shape 9">
            <a:extLst>
              <a:ext uri="{FF2B5EF4-FFF2-40B4-BE49-F238E27FC236}">
                <a16:creationId xmlns:a16="http://schemas.microsoft.com/office/drawing/2014/main" id="{07077B00-C1EE-7241-B441-7814F92A7EDF}"/>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0" name="Freeform: Shape 17">
            <a:extLst>
              <a:ext uri="{FF2B5EF4-FFF2-40B4-BE49-F238E27FC236}">
                <a16:creationId xmlns:a16="http://schemas.microsoft.com/office/drawing/2014/main" id="{3A1AEBC4-637E-F64C-9192-69AC4BB26D0C}"/>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1" name="Freeform: Shape 11">
            <a:extLst>
              <a:ext uri="{FF2B5EF4-FFF2-40B4-BE49-F238E27FC236}">
                <a16:creationId xmlns:a16="http://schemas.microsoft.com/office/drawing/2014/main" id="{669A7039-C54C-8E46-9A8B-DDB2547D989C}"/>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Freeform: Shape 7">
            <a:extLst>
              <a:ext uri="{FF2B5EF4-FFF2-40B4-BE49-F238E27FC236}">
                <a16:creationId xmlns:a16="http://schemas.microsoft.com/office/drawing/2014/main" id="{4F173B32-87BB-9A40-8C91-4C1EED2B7ABF}"/>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4" name="Group 23">
            <a:extLst>
              <a:ext uri="{FF2B5EF4-FFF2-40B4-BE49-F238E27FC236}">
                <a16:creationId xmlns:a16="http://schemas.microsoft.com/office/drawing/2014/main" id="{4AC87F4E-12B5-1B42-AFD2-4DB39B7645C9}"/>
              </a:ext>
            </a:extLst>
          </p:cNvPr>
          <p:cNvGrpSpPr/>
          <p:nvPr userDrawn="1"/>
        </p:nvGrpSpPr>
        <p:grpSpPr>
          <a:xfrm rot="16200000">
            <a:off x="499388" y="-322655"/>
            <a:ext cx="535531" cy="645309"/>
            <a:chOff x="10945855" y="7317026"/>
            <a:chExt cx="2483924" cy="2993104"/>
          </a:xfrm>
        </p:grpSpPr>
        <p:sp>
          <p:nvSpPr>
            <p:cNvPr id="25" name="Freeform: Shape 15">
              <a:extLst>
                <a:ext uri="{FF2B5EF4-FFF2-40B4-BE49-F238E27FC236}">
                  <a16:creationId xmlns:a16="http://schemas.microsoft.com/office/drawing/2014/main" id="{03DD8765-59DF-A045-ADB5-E39FAEE153A0}"/>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Freeform: Shape 16">
              <a:extLst>
                <a:ext uri="{FF2B5EF4-FFF2-40B4-BE49-F238E27FC236}">
                  <a16:creationId xmlns:a16="http://schemas.microsoft.com/office/drawing/2014/main" id="{B34B796C-A407-7B4D-B4F0-E58A44FE8DB4}"/>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0" name="Freeform: Shape 23">
            <a:extLst>
              <a:ext uri="{FF2B5EF4-FFF2-40B4-BE49-F238E27FC236}">
                <a16:creationId xmlns:a16="http://schemas.microsoft.com/office/drawing/2014/main" id="{CBE3FDC9-67CB-FA42-B127-A36BFF4678BB}"/>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Slide Number Placeholder 4">
            <a:extLst>
              <a:ext uri="{FF2B5EF4-FFF2-40B4-BE49-F238E27FC236}">
                <a16:creationId xmlns:a16="http://schemas.microsoft.com/office/drawing/2014/main" id="{1E902BFF-CA8F-D745-A819-A7BB38B30ED9}"/>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26723047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 You 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6" name="Group 5">
            <a:extLst>
              <a:ext uri="{FF2B5EF4-FFF2-40B4-BE49-F238E27FC236}">
                <a16:creationId xmlns:a16="http://schemas.microsoft.com/office/drawing/2014/main" id="{EA7FF9D7-8545-4547-AC77-A0421EEB9B99}"/>
              </a:ext>
            </a:extLst>
          </p:cNvPr>
          <p:cNvGrpSpPr/>
          <p:nvPr userDrawn="1"/>
        </p:nvGrpSpPr>
        <p:grpSpPr>
          <a:xfrm>
            <a:off x="0" y="0"/>
            <a:ext cx="6881966" cy="6858876"/>
            <a:chOff x="-5321" y="1096"/>
            <a:chExt cx="5924073" cy="5904197"/>
          </a:xfrm>
        </p:grpSpPr>
        <p:sp>
          <p:nvSpPr>
            <p:cNvPr id="17" name="Right Triangle 16">
              <a:extLst>
                <a:ext uri="{FF2B5EF4-FFF2-40B4-BE49-F238E27FC236}">
                  <a16:creationId xmlns:a16="http://schemas.microsoft.com/office/drawing/2014/main" id="{8DCD5806-2A2F-4ABF-8057-245681C498E6}"/>
                </a:ext>
              </a:extLst>
            </p:cNvPr>
            <p:cNvSpPr/>
            <p:nvPr userDrawn="1"/>
          </p:nvSpPr>
          <p:spPr>
            <a:xfrm rot="16200000" flipH="1" flipV="1">
              <a:off x="4618" y="-8842"/>
              <a:ext cx="5904196" cy="5924073"/>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ight Triangle 17">
              <a:extLst>
                <a:ext uri="{FF2B5EF4-FFF2-40B4-BE49-F238E27FC236}">
                  <a16:creationId xmlns:a16="http://schemas.microsoft.com/office/drawing/2014/main" id="{3A93038F-E9E4-4FFD-B3DF-28DB7C2C1490}"/>
                </a:ext>
              </a:extLst>
            </p:cNvPr>
            <p:cNvSpPr/>
            <p:nvPr userDrawn="1"/>
          </p:nvSpPr>
          <p:spPr>
            <a:xfrm rot="16200000" flipH="1" flipV="1">
              <a:off x="3941" y="-8164"/>
              <a:ext cx="5501471" cy="5519993"/>
            </a:xfrm>
            <a:prstGeom prst="rtTriangle">
              <a:avLst/>
            </a:prstGeom>
            <a:pattFill prst="dkHorz">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ight Triangle 18">
              <a:extLst>
                <a:ext uri="{FF2B5EF4-FFF2-40B4-BE49-F238E27FC236}">
                  <a16:creationId xmlns:a16="http://schemas.microsoft.com/office/drawing/2014/main" id="{5DEA1E02-BBD0-4AE3-AF22-433B90272178}"/>
                </a:ext>
              </a:extLst>
            </p:cNvPr>
            <p:cNvSpPr/>
            <p:nvPr userDrawn="1"/>
          </p:nvSpPr>
          <p:spPr>
            <a:xfrm rot="16200000" flipH="1" flipV="1">
              <a:off x="3131" y="-7355"/>
              <a:ext cx="5019818" cy="5036720"/>
            </a:xfrm>
            <a:prstGeom prst="rtTriangl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 name="Title 1">
            <a:extLst>
              <a:ext uri="{FF2B5EF4-FFF2-40B4-BE49-F238E27FC236}">
                <a16:creationId xmlns:a16="http://schemas.microsoft.com/office/drawing/2014/main" id="{9E597736-C478-4C26-9BAF-205FE31E977C}"/>
              </a:ext>
            </a:extLst>
          </p:cNvPr>
          <p:cNvSpPr>
            <a:spLocks noGrp="1"/>
          </p:cNvSpPr>
          <p:nvPr userDrawn="1">
            <p:ph type="ctrTitle" hasCustomPrompt="1"/>
          </p:nvPr>
        </p:nvSpPr>
        <p:spPr>
          <a:xfrm>
            <a:off x="5217242" y="2807208"/>
            <a:ext cx="4945598" cy="1243584"/>
          </a:xfrm>
        </p:spPr>
        <p:txBody>
          <a:bodyPr vert="horz" lIns="91440" tIns="45720" rIns="91440" bIns="45720" rtlCol="0" anchor="ctr">
            <a:noAutofit/>
          </a:bodyPr>
          <a:lstStyle>
            <a:lvl1pPr>
              <a:defRPr lang="en-GB" sz="5400" b="1" dirty="0">
                <a:solidFill>
                  <a:schemeClr val="bg1"/>
                </a:solidFill>
                <a:latin typeface="+mj-lt"/>
                <a:ea typeface="Tahoma" panose="020B0604030504040204" pitchFamily="34" charset="0"/>
                <a:cs typeface="Tahoma" panose="020B0604030504040204" pitchFamily="34" charset="0"/>
              </a:defRPr>
            </a:lvl1pPr>
          </a:lstStyle>
          <a:p>
            <a:pPr lvl="0"/>
            <a:r>
              <a:rPr lang="en-US" noProof="0"/>
              <a:t>Thank You</a:t>
            </a:r>
          </a:p>
        </p:txBody>
      </p:sp>
    </p:spTree>
    <p:extLst>
      <p:ext uri="{BB962C8B-B14F-4D97-AF65-F5344CB8AC3E}">
        <p14:creationId xmlns:p14="http://schemas.microsoft.com/office/powerpoint/2010/main" val="2236386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ank You 2">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E597736-C478-4C26-9BAF-205FE31E977C}"/>
              </a:ext>
            </a:extLst>
          </p:cNvPr>
          <p:cNvSpPr>
            <a:spLocks noGrp="1"/>
          </p:cNvSpPr>
          <p:nvPr userDrawn="1">
            <p:ph type="ctrTitle" hasCustomPrompt="1"/>
          </p:nvPr>
        </p:nvSpPr>
        <p:spPr>
          <a:xfrm>
            <a:off x="6360242" y="3429000"/>
            <a:ext cx="4945598" cy="1243584"/>
          </a:xfrm>
        </p:spPr>
        <p:txBody>
          <a:bodyPr vert="horz" lIns="91440" tIns="45720" rIns="91440" bIns="45720" rtlCol="0" anchor="ctr">
            <a:noAutofit/>
          </a:bodyPr>
          <a:lstStyle>
            <a:lvl1pPr>
              <a:defRPr lang="en-GB" sz="5400" b="1" dirty="0">
                <a:solidFill>
                  <a:schemeClr val="bg1"/>
                </a:solidFill>
                <a:latin typeface="+mj-lt"/>
                <a:ea typeface="Tahoma" panose="020B0604030504040204" pitchFamily="34" charset="0"/>
                <a:cs typeface="Tahoma" panose="020B0604030504040204" pitchFamily="34" charset="0"/>
              </a:defRPr>
            </a:lvl1pPr>
          </a:lstStyle>
          <a:p>
            <a:pPr lvl="0"/>
            <a:r>
              <a:rPr lang="en-US" noProof="0"/>
              <a:t>Thank You</a:t>
            </a:r>
          </a:p>
        </p:txBody>
      </p:sp>
      <p:sp>
        <p:nvSpPr>
          <p:cNvPr id="35" name="Freeform: Shape 34">
            <a:extLst>
              <a:ext uri="{FF2B5EF4-FFF2-40B4-BE49-F238E27FC236}">
                <a16:creationId xmlns:a16="http://schemas.microsoft.com/office/drawing/2014/main" id="{C024DCDB-C6BF-455E-AAB8-EAF9DAB302A1}"/>
              </a:ext>
            </a:extLst>
          </p:cNvPr>
          <p:cNvSpPr/>
          <p:nvPr userDrawn="1"/>
        </p:nvSpPr>
        <p:spPr>
          <a:xfrm rot="13500000">
            <a:off x="-729899" y="-1215856"/>
            <a:ext cx="6043521" cy="8427077"/>
          </a:xfrm>
          <a:custGeom>
            <a:avLst/>
            <a:gdLst>
              <a:gd name="connsiteX0" fmla="*/ 6043521 w 6043521"/>
              <a:gd name="connsiteY0" fmla="*/ 4267535 h 8427077"/>
              <a:gd name="connsiteX1" fmla="*/ 1883979 w 6043521"/>
              <a:gd name="connsiteY1" fmla="*/ 8427077 h 8427077"/>
              <a:gd name="connsiteX2" fmla="*/ 0 w 6043521"/>
              <a:gd name="connsiteY2" fmla="*/ 8427077 h 8427077"/>
              <a:gd name="connsiteX3" fmla="*/ 0 w 6043521"/>
              <a:gd name="connsiteY3" fmla="*/ 1775986 h 8427077"/>
              <a:gd name="connsiteX4" fmla="*/ 1775985 w 6043521"/>
              <a:gd name="connsiteY4" fmla="*/ 0 h 8427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3521" h="8427077">
                <a:moveTo>
                  <a:pt x="6043521" y="4267535"/>
                </a:moveTo>
                <a:lnTo>
                  <a:pt x="1883979" y="8427077"/>
                </a:lnTo>
                <a:lnTo>
                  <a:pt x="0" y="8427077"/>
                </a:lnTo>
                <a:lnTo>
                  <a:pt x="0" y="1775986"/>
                </a:lnTo>
                <a:lnTo>
                  <a:pt x="1775985"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2" name="Freeform: Shape 31">
            <a:extLst>
              <a:ext uri="{FF2B5EF4-FFF2-40B4-BE49-F238E27FC236}">
                <a16:creationId xmlns:a16="http://schemas.microsoft.com/office/drawing/2014/main" id="{26AFB47A-5D51-4F9C-B01B-977CE5E3C093}"/>
              </a:ext>
            </a:extLst>
          </p:cNvPr>
          <p:cNvSpPr/>
          <p:nvPr userDrawn="1"/>
        </p:nvSpPr>
        <p:spPr>
          <a:xfrm rot="13500000">
            <a:off x="-1145231" y="-2123853"/>
            <a:ext cx="6043521" cy="9008880"/>
          </a:xfrm>
          <a:custGeom>
            <a:avLst/>
            <a:gdLst>
              <a:gd name="connsiteX0" fmla="*/ 6043521 w 6043521"/>
              <a:gd name="connsiteY0" fmla="*/ 4849338 h 9008880"/>
              <a:gd name="connsiteX1" fmla="*/ 1883979 w 6043521"/>
              <a:gd name="connsiteY1" fmla="*/ 9008880 h 9008880"/>
              <a:gd name="connsiteX2" fmla="*/ 0 w 6043521"/>
              <a:gd name="connsiteY2" fmla="*/ 9008880 h 9008880"/>
              <a:gd name="connsiteX3" fmla="*/ 0 w 6043521"/>
              <a:gd name="connsiteY3" fmla="*/ 1194182 h 9008880"/>
              <a:gd name="connsiteX4" fmla="*/ 1194182 w 6043521"/>
              <a:gd name="connsiteY4" fmla="*/ 0 h 9008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3521" h="9008880">
                <a:moveTo>
                  <a:pt x="6043521" y="4849338"/>
                </a:moveTo>
                <a:lnTo>
                  <a:pt x="1883979" y="9008880"/>
                </a:lnTo>
                <a:lnTo>
                  <a:pt x="0" y="9008880"/>
                </a:lnTo>
                <a:lnTo>
                  <a:pt x="0" y="1194182"/>
                </a:lnTo>
                <a:lnTo>
                  <a:pt x="1194182"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0" name="Freeform: Shape 29">
            <a:extLst>
              <a:ext uri="{FF2B5EF4-FFF2-40B4-BE49-F238E27FC236}">
                <a16:creationId xmlns:a16="http://schemas.microsoft.com/office/drawing/2014/main" id="{6997A4FF-7390-4173-8ACD-6CF7145AACEC}"/>
              </a:ext>
            </a:extLst>
          </p:cNvPr>
          <p:cNvSpPr/>
          <p:nvPr userDrawn="1"/>
        </p:nvSpPr>
        <p:spPr>
          <a:xfrm rot="18900000" flipH="1">
            <a:off x="-2681153" y="-465959"/>
            <a:ext cx="8639119" cy="5739762"/>
          </a:xfrm>
          <a:custGeom>
            <a:avLst/>
            <a:gdLst>
              <a:gd name="connsiteX0" fmla="*/ 3789781 w 8639119"/>
              <a:gd name="connsiteY0" fmla="*/ 0 h 5739762"/>
              <a:gd name="connsiteX1" fmla="*/ 0 w 8639119"/>
              <a:gd name="connsiteY1" fmla="*/ 3789782 h 5739762"/>
              <a:gd name="connsiteX2" fmla="*/ 0 w 8639119"/>
              <a:gd name="connsiteY2" fmla="*/ 5739761 h 5739762"/>
              <a:gd name="connsiteX3" fmla="*/ 7748695 w 8639119"/>
              <a:gd name="connsiteY3" fmla="*/ 5739762 h 5739762"/>
              <a:gd name="connsiteX4" fmla="*/ 8639119 w 8639119"/>
              <a:gd name="connsiteY4" fmla="*/ 4849338 h 5739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9119" h="5739762">
                <a:moveTo>
                  <a:pt x="3789781" y="0"/>
                </a:moveTo>
                <a:lnTo>
                  <a:pt x="0" y="3789782"/>
                </a:lnTo>
                <a:lnTo>
                  <a:pt x="0" y="5739761"/>
                </a:lnTo>
                <a:lnTo>
                  <a:pt x="7748695" y="5739762"/>
                </a:lnTo>
                <a:lnTo>
                  <a:pt x="8639119" y="4849338"/>
                </a:lnTo>
                <a:close/>
              </a:path>
            </a:pathLst>
          </a:custGeom>
          <a:solidFill>
            <a:schemeClr val="accent1">
              <a:lumMod val="50000"/>
              <a:alpha val="51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Tree>
    <p:extLst>
      <p:ext uri="{BB962C8B-B14F-4D97-AF65-F5344CB8AC3E}">
        <p14:creationId xmlns:p14="http://schemas.microsoft.com/office/powerpoint/2010/main" val="1218518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2838D16-809E-4EB1-8C0C-0E63D8139112}"/>
              </a:ext>
            </a:extLst>
          </p:cNvPr>
          <p:cNvSpPr/>
          <p:nvPr userDrawn="1"/>
        </p:nvSpPr>
        <p:spPr>
          <a:xfrm>
            <a:off x="0" y="0"/>
            <a:ext cx="12192000" cy="6858000"/>
          </a:xfrm>
          <a:prstGeom prst="rect">
            <a:avLst/>
          </a:prstGeom>
          <a:solidFill>
            <a:srgbClr val="0C4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01FEB333-94B4-4E53-9019-D584810903BB}"/>
              </a:ext>
            </a:extLst>
          </p:cNvPr>
          <p:cNvSpPr/>
          <p:nvPr userDrawn="1"/>
        </p:nvSpPr>
        <p:spPr>
          <a:xfrm>
            <a:off x="0" y="0"/>
            <a:ext cx="12192000" cy="6862745"/>
          </a:xfrm>
          <a:custGeom>
            <a:avLst/>
            <a:gdLst>
              <a:gd name="connsiteX0" fmla="*/ 0 w 12192000"/>
              <a:gd name="connsiteY0" fmla="*/ 0 h 6849743"/>
              <a:gd name="connsiteX1" fmla="*/ 7554712 w 12192000"/>
              <a:gd name="connsiteY1" fmla="*/ 0 h 6849743"/>
              <a:gd name="connsiteX2" fmla="*/ 10266645 w 12192000"/>
              <a:gd name="connsiteY2" fmla="*/ 2711934 h 6849743"/>
              <a:gd name="connsiteX3" fmla="*/ 11289529 w 12192000"/>
              <a:gd name="connsiteY3" fmla="*/ 2711934 h 6849743"/>
              <a:gd name="connsiteX4" fmla="*/ 12191999 w 12192000"/>
              <a:gd name="connsiteY4" fmla="*/ 3614404 h 6849743"/>
              <a:gd name="connsiteX5" fmla="*/ 12192000 w 12192000"/>
              <a:gd name="connsiteY5" fmla="*/ 6849743 h 6849743"/>
              <a:gd name="connsiteX6" fmla="*/ 0 w 12192000"/>
              <a:gd name="connsiteY6" fmla="*/ 6849743 h 684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49743">
                <a:moveTo>
                  <a:pt x="0" y="0"/>
                </a:moveTo>
                <a:lnTo>
                  <a:pt x="7554712" y="0"/>
                </a:lnTo>
                <a:lnTo>
                  <a:pt x="10266645" y="2711934"/>
                </a:lnTo>
                <a:lnTo>
                  <a:pt x="11289529" y="2711934"/>
                </a:lnTo>
                <a:lnTo>
                  <a:pt x="12191999" y="3614404"/>
                </a:lnTo>
                <a:lnTo>
                  <a:pt x="12192000" y="6849743"/>
                </a:lnTo>
                <a:lnTo>
                  <a:pt x="0" y="6849743"/>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Freeform: Shape 8">
            <a:extLst>
              <a:ext uri="{FF2B5EF4-FFF2-40B4-BE49-F238E27FC236}">
                <a16:creationId xmlns:a16="http://schemas.microsoft.com/office/drawing/2014/main" id="{A59B9489-0CD9-4DB7-AC82-6E7867F91403}"/>
              </a:ext>
            </a:extLst>
          </p:cNvPr>
          <p:cNvSpPr/>
          <p:nvPr userDrawn="1"/>
        </p:nvSpPr>
        <p:spPr>
          <a:xfrm rot="16200000" flipV="1">
            <a:off x="2626805"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Right Triangle 9">
            <a:extLst>
              <a:ext uri="{FF2B5EF4-FFF2-40B4-BE49-F238E27FC236}">
                <a16:creationId xmlns:a16="http://schemas.microsoft.com/office/drawing/2014/main" id="{A55D1C76-C591-4FA5-9780-87AB6B37C0FA}"/>
              </a:ext>
            </a:extLst>
          </p:cNvPr>
          <p:cNvSpPr/>
          <p:nvPr userDrawn="1"/>
        </p:nvSpPr>
        <p:spPr>
          <a:xfrm rot="5400000" flipV="1">
            <a:off x="5851010" y="-10649"/>
            <a:ext cx="6326154" cy="6347453"/>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Freeform: Shape 10">
            <a:extLst>
              <a:ext uri="{FF2B5EF4-FFF2-40B4-BE49-F238E27FC236}">
                <a16:creationId xmlns:a16="http://schemas.microsoft.com/office/drawing/2014/main" id="{A7DC1D12-670F-4235-8791-FA8C2B330871}"/>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Freeform: Shape 11">
            <a:extLst>
              <a:ext uri="{FF2B5EF4-FFF2-40B4-BE49-F238E27FC236}">
                <a16:creationId xmlns:a16="http://schemas.microsoft.com/office/drawing/2014/main" id="{859569CF-FDAC-47C4-A0F5-296F7117C398}"/>
              </a:ext>
            </a:extLst>
          </p:cNvPr>
          <p:cNvSpPr/>
          <p:nvPr userDrawn="1"/>
        </p:nvSpPr>
        <p:spPr>
          <a:xfrm rot="2700000">
            <a:off x="9668984" y="1404392"/>
            <a:ext cx="4406148" cy="529923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3" name="Freeform: Shape 12">
            <a:extLst>
              <a:ext uri="{FF2B5EF4-FFF2-40B4-BE49-F238E27FC236}">
                <a16:creationId xmlns:a16="http://schemas.microsoft.com/office/drawing/2014/main" id="{D68D0C72-2B2C-4C85-A091-157853C71784}"/>
              </a:ext>
            </a:extLst>
          </p:cNvPr>
          <p:cNvSpPr/>
          <p:nvPr userDrawn="1"/>
        </p:nvSpPr>
        <p:spPr>
          <a:xfrm rot="8100000" flipH="1">
            <a:off x="9583575" y="1088097"/>
            <a:ext cx="5072180" cy="4843502"/>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4" name="Freeform: Shape 13">
            <a:extLst>
              <a:ext uri="{FF2B5EF4-FFF2-40B4-BE49-F238E27FC236}">
                <a16:creationId xmlns:a16="http://schemas.microsoft.com/office/drawing/2014/main" id="{8E25334A-5FE3-4DDA-8D32-4796CCFCAA74}"/>
              </a:ext>
            </a:extLst>
          </p:cNvPr>
          <p:cNvSpPr/>
          <p:nvPr userDrawn="1"/>
        </p:nvSpPr>
        <p:spPr>
          <a:xfrm rot="2700000">
            <a:off x="11438585" y="5665752"/>
            <a:ext cx="877778" cy="1755556"/>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5" name="Freeform: Shape 14">
            <a:extLst>
              <a:ext uri="{FF2B5EF4-FFF2-40B4-BE49-F238E27FC236}">
                <a16:creationId xmlns:a16="http://schemas.microsoft.com/office/drawing/2014/main" id="{18818DF1-D7FD-4C0F-875D-7A07E8F75C06}"/>
              </a:ext>
            </a:extLst>
          </p:cNvPr>
          <p:cNvSpPr/>
          <p:nvPr userDrawn="1"/>
        </p:nvSpPr>
        <p:spPr>
          <a:xfrm rot="8100000" flipH="1">
            <a:off x="10582265" y="5841410"/>
            <a:ext cx="2372348" cy="1186174"/>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nvGrpSpPr>
          <p:cNvPr id="16" name="Group 15">
            <a:extLst>
              <a:ext uri="{FF2B5EF4-FFF2-40B4-BE49-F238E27FC236}">
                <a16:creationId xmlns:a16="http://schemas.microsoft.com/office/drawing/2014/main" id="{8F9BB384-9E14-4CEA-82C1-21837229D3EF}"/>
              </a:ext>
            </a:extLst>
          </p:cNvPr>
          <p:cNvGrpSpPr/>
          <p:nvPr userDrawn="1"/>
        </p:nvGrpSpPr>
        <p:grpSpPr>
          <a:xfrm rot="16200000">
            <a:off x="431651" y="-917359"/>
            <a:ext cx="1532001" cy="1826463"/>
            <a:chOff x="10800164" y="7142066"/>
            <a:chExt cx="2775293" cy="3308724"/>
          </a:xfrm>
        </p:grpSpPr>
        <p:sp>
          <p:nvSpPr>
            <p:cNvPr id="17" name="Freeform: Shape 16">
              <a:extLst>
                <a:ext uri="{FF2B5EF4-FFF2-40B4-BE49-F238E27FC236}">
                  <a16:creationId xmlns:a16="http://schemas.microsoft.com/office/drawing/2014/main" id="{0862A81A-959D-4EAB-90ED-DB20759BB397}"/>
                </a:ext>
              </a:extLst>
            </p:cNvPr>
            <p:cNvSpPr/>
            <p:nvPr/>
          </p:nvSpPr>
          <p:spPr>
            <a:xfrm rot="2700000">
              <a:off x="10800164" y="7675497"/>
              <a:ext cx="2775293"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Freeform: Shape 17">
              <a:extLst>
                <a:ext uri="{FF2B5EF4-FFF2-40B4-BE49-F238E27FC236}">
                  <a16:creationId xmlns:a16="http://schemas.microsoft.com/office/drawing/2014/main" id="{AAB9E28C-9422-42BD-AECE-29B44B5D63E2}"/>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9" name="Group 18">
            <a:extLst>
              <a:ext uri="{FF2B5EF4-FFF2-40B4-BE49-F238E27FC236}">
                <a16:creationId xmlns:a16="http://schemas.microsoft.com/office/drawing/2014/main" id="{2772239B-C46D-4458-BB4B-DDB12FAB0172}"/>
              </a:ext>
            </a:extLst>
          </p:cNvPr>
          <p:cNvGrpSpPr/>
          <p:nvPr userDrawn="1"/>
        </p:nvGrpSpPr>
        <p:grpSpPr>
          <a:xfrm rot="16200000">
            <a:off x="1992859" y="-497210"/>
            <a:ext cx="818398" cy="986162"/>
            <a:chOff x="10945855" y="7317026"/>
            <a:chExt cx="2483924" cy="2993104"/>
          </a:xfrm>
        </p:grpSpPr>
        <p:sp>
          <p:nvSpPr>
            <p:cNvPr id="20" name="Freeform: Shape 19">
              <a:extLst>
                <a:ext uri="{FF2B5EF4-FFF2-40B4-BE49-F238E27FC236}">
                  <a16:creationId xmlns:a16="http://schemas.microsoft.com/office/drawing/2014/main" id="{3C8A2A1A-1FB9-4CA1-B74E-B293187E51AA}"/>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Freeform: Shape 20">
              <a:extLst>
                <a:ext uri="{FF2B5EF4-FFF2-40B4-BE49-F238E27FC236}">
                  <a16:creationId xmlns:a16="http://schemas.microsoft.com/office/drawing/2014/main" id="{DF2B18BA-6B43-40FA-A23B-D894D6AB468B}"/>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 name="Text Placeholder 2">
            <a:extLst>
              <a:ext uri="{FF2B5EF4-FFF2-40B4-BE49-F238E27FC236}">
                <a16:creationId xmlns:a16="http://schemas.microsoft.com/office/drawing/2014/main" id="{5E194264-A3F5-42E2-9A63-DCCED0457E1B}"/>
              </a:ext>
            </a:extLst>
          </p:cNvPr>
          <p:cNvSpPr>
            <a:spLocks noGrp="1"/>
          </p:cNvSpPr>
          <p:nvPr>
            <p:ph type="body" idx="1"/>
          </p:nvPr>
        </p:nvSpPr>
        <p:spPr>
          <a:xfrm>
            <a:off x="831850" y="4754880"/>
            <a:ext cx="6803136" cy="365760"/>
          </a:xfrm>
        </p:spPr>
        <p:txBody>
          <a:bodyPr vert="horz" lIns="91440" tIns="45720" rIns="91440" bIns="45720" rtlCol="0">
            <a:normAutofit/>
          </a:bodyPr>
          <a:lstStyle>
            <a:lvl1pPr marL="0" indent="0">
              <a:buNone/>
              <a:defRPr lang="en-US" sz="1600" spc="300">
                <a:solidFill>
                  <a:schemeClr val="accent1">
                    <a:lumMod val="20000"/>
                    <a:lumOff val="80000"/>
                  </a:schemeClr>
                </a:solidFill>
                <a:latin typeface="+mn-lt"/>
                <a:cs typeface="Arial" panose="020B0604020202020204" pitchFamily="34" charset="0"/>
              </a:defRPr>
            </a:lvl1pPr>
          </a:lstStyle>
          <a:p>
            <a:pPr marL="228600" lvl="0" indent="-228600"/>
            <a:r>
              <a:rPr lang="en-US" noProof="0"/>
              <a:t>Click to edit Master text styles</a:t>
            </a:r>
          </a:p>
        </p:txBody>
      </p:sp>
      <p:sp>
        <p:nvSpPr>
          <p:cNvPr id="22" name="Slide Number Placeholder 4">
            <a:extLst>
              <a:ext uri="{FF2B5EF4-FFF2-40B4-BE49-F238E27FC236}">
                <a16:creationId xmlns:a16="http://schemas.microsoft.com/office/drawing/2014/main" id="{0F332671-6296-47C8-BF26-B2D962F5D03D}"/>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3" name="Title 1">
            <a:extLst>
              <a:ext uri="{FF2B5EF4-FFF2-40B4-BE49-F238E27FC236}">
                <a16:creationId xmlns:a16="http://schemas.microsoft.com/office/drawing/2014/main" id="{7772A652-7229-2B42-B87B-298C31D6F0CB}"/>
              </a:ext>
            </a:extLst>
          </p:cNvPr>
          <p:cNvSpPr>
            <a:spLocks noGrp="1"/>
          </p:cNvSpPr>
          <p:nvPr>
            <p:ph type="title" hasCustomPrompt="1"/>
          </p:nvPr>
        </p:nvSpPr>
        <p:spPr>
          <a:xfrm>
            <a:off x="832104" y="3886200"/>
            <a:ext cx="7781544" cy="859055"/>
          </a:xfrm>
        </p:spPr>
        <p:txBody>
          <a:bodyPr vert="horz" lIns="91440" tIns="45720" rIns="91440" bIns="45720" rtlCol="0" anchor="b">
            <a:normAutofit/>
          </a:bodyPr>
          <a:lstStyle>
            <a:lvl1pPr>
              <a:defRPr lang="en-GB" sz="5400" b="1" dirty="0">
                <a:solidFill>
                  <a:schemeClr val="bg1"/>
                </a:solidFill>
                <a:latin typeface="+mj-lt"/>
              </a:defRPr>
            </a:lvl1pPr>
          </a:lstStyle>
          <a:p>
            <a:pPr lvl="0"/>
            <a:r>
              <a:rPr lang="en-US" noProof="0"/>
              <a:t>Section Title 01</a:t>
            </a:r>
          </a:p>
        </p:txBody>
      </p:sp>
    </p:spTree>
    <p:extLst>
      <p:ext uri="{BB962C8B-B14F-4D97-AF65-F5344CB8AC3E}">
        <p14:creationId xmlns:p14="http://schemas.microsoft.com/office/powerpoint/2010/main" val="1675197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lt Section Header">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CDBB6E5-B91E-4946-9390-E8693855103A}"/>
              </a:ext>
            </a:extLst>
          </p:cNvPr>
          <p:cNvSpPr/>
          <p:nvPr userDrawn="1"/>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Freeform: Shape 33">
            <a:extLst>
              <a:ext uri="{FF2B5EF4-FFF2-40B4-BE49-F238E27FC236}">
                <a16:creationId xmlns:a16="http://schemas.microsoft.com/office/drawing/2014/main" id="{0C3CC1C9-1FA0-4FE4-8984-4A8B3728D674}"/>
              </a:ext>
            </a:extLst>
          </p:cNvPr>
          <p:cNvSpPr/>
          <p:nvPr userDrawn="1"/>
        </p:nvSpPr>
        <p:spPr>
          <a:xfrm rot="16200000" flipV="1">
            <a:off x="2855762" y="-2473495"/>
            <a:ext cx="6862743" cy="11809733"/>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4" name="Freeform: Shape 23">
            <a:extLst>
              <a:ext uri="{FF2B5EF4-FFF2-40B4-BE49-F238E27FC236}">
                <a16:creationId xmlns:a16="http://schemas.microsoft.com/office/drawing/2014/main" id="{8E049265-431E-48DE-B7F7-4959930171DC}"/>
              </a:ext>
            </a:extLst>
          </p:cNvPr>
          <p:cNvSpPr/>
          <p:nvPr userDrawn="1"/>
        </p:nvSpPr>
        <p:spPr>
          <a:xfrm rot="16200000" flipV="1">
            <a:off x="2626806"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173E5F2D-1F8E-4DCC-857F-932C6C6539BB}"/>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6" name="Group 25">
            <a:extLst>
              <a:ext uri="{FF2B5EF4-FFF2-40B4-BE49-F238E27FC236}">
                <a16:creationId xmlns:a16="http://schemas.microsoft.com/office/drawing/2014/main" id="{E9318B2B-E019-4078-9EF0-C9D6281AE31B}"/>
              </a:ext>
            </a:extLst>
          </p:cNvPr>
          <p:cNvGrpSpPr/>
          <p:nvPr userDrawn="1"/>
        </p:nvGrpSpPr>
        <p:grpSpPr>
          <a:xfrm>
            <a:off x="9776075" y="2057401"/>
            <a:ext cx="4413559" cy="3934444"/>
            <a:chOff x="9222437" y="1088097"/>
            <a:chExt cx="5433318" cy="4843502"/>
          </a:xfrm>
        </p:grpSpPr>
        <p:sp>
          <p:nvSpPr>
            <p:cNvPr id="27" name="Freeform: Shape 26">
              <a:extLst>
                <a:ext uri="{FF2B5EF4-FFF2-40B4-BE49-F238E27FC236}">
                  <a16:creationId xmlns:a16="http://schemas.microsoft.com/office/drawing/2014/main" id="{D3E625C0-9656-421F-861F-67C8F93362ED}"/>
                </a:ext>
              </a:extLst>
            </p:cNvPr>
            <p:cNvSpPr/>
            <p:nvPr/>
          </p:nvSpPr>
          <p:spPr>
            <a:xfrm rot="2700000">
              <a:off x="9668983" y="1078460"/>
              <a:ext cx="4406148" cy="529923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8" name="Freeform: Shape 27">
              <a:extLst>
                <a:ext uri="{FF2B5EF4-FFF2-40B4-BE49-F238E27FC236}">
                  <a16:creationId xmlns:a16="http://schemas.microsoft.com/office/drawing/2014/main" id="{49F8E490-C6E3-4D00-866F-CD85DD88996E}"/>
                </a:ext>
              </a:extLst>
            </p:cNvPr>
            <p:cNvSpPr/>
            <p:nvPr/>
          </p:nvSpPr>
          <p:spPr>
            <a:xfrm rot="8100000" flipH="1">
              <a:off x="9583575" y="1088097"/>
              <a:ext cx="5072180" cy="4843502"/>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sp>
        <p:nvSpPr>
          <p:cNvPr id="29" name="Freeform: Shape 28">
            <a:extLst>
              <a:ext uri="{FF2B5EF4-FFF2-40B4-BE49-F238E27FC236}">
                <a16:creationId xmlns:a16="http://schemas.microsoft.com/office/drawing/2014/main" id="{EE8F5B31-1523-46AE-9455-C33DFC1BDDE0}"/>
              </a:ext>
            </a:extLst>
          </p:cNvPr>
          <p:cNvSpPr/>
          <p:nvPr userDrawn="1"/>
        </p:nvSpPr>
        <p:spPr>
          <a:xfrm rot="2700000">
            <a:off x="11438585" y="5665752"/>
            <a:ext cx="877778" cy="1755556"/>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0" name="Freeform: Shape 29">
            <a:extLst>
              <a:ext uri="{FF2B5EF4-FFF2-40B4-BE49-F238E27FC236}">
                <a16:creationId xmlns:a16="http://schemas.microsoft.com/office/drawing/2014/main" id="{5D17048F-C2E1-4775-BC32-50BD6219F89D}"/>
              </a:ext>
            </a:extLst>
          </p:cNvPr>
          <p:cNvSpPr/>
          <p:nvPr userDrawn="1"/>
        </p:nvSpPr>
        <p:spPr>
          <a:xfrm rot="8100000" flipH="1">
            <a:off x="10582265" y="5841410"/>
            <a:ext cx="2372348" cy="1186174"/>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nvGrpSpPr>
          <p:cNvPr id="31" name="Group 30">
            <a:extLst>
              <a:ext uri="{FF2B5EF4-FFF2-40B4-BE49-F238E27FC236}">
                <a16:creationId xmlns:a16="http://schemas.microsoft.com/office/drawing/2014/main" id="{EAB002AA-4848-49C8-A834-036F860C79A3}"/>
              </a:ext>
            </a:extLst>
          </p:cNvPr>
          <p:cNvGrpSpPr/>
          <p:nvPr userDrawn="1"/>
        </p:nvGrpSpPr>
        <p:grpSpPr>
          <a:xfrm rot="16200000" flipH="1">
            <a:off x="9913705" y="6257994"/>
            <a:ext cx="1052473" cy="1209445"/>
            <a:chOff x="10800165" y="7142066"/>
            <a:chExt cx="2775293" cy="3189215"/>
          </a:xfrm>
        </p:grpSpPr>
        <p:sp>
          <p:nvSpPr>
            <p:cNvPr id="32" name="Freeform: Shape 31">
              <a:extLst>
                <a:ext uri="{FF2B5EF4-FFF2-40B4-BE49-F238E27FC236}">
                  <a16:creationId xmlns:a16="http://schemas.microsoft.com/office/drawing/2014/main" id="{14B187A8-7F8D-469D-A03B-4F835A5746DE}"/>
                </a:ext>
              </a:extLst>
            </p:cNvPr>
            <p:cNvSpPr/>
            <p:nvPr/>
          </p:nvSpPr>
          <p:spPr>
            <a:xfrm rot="2700000">
              <a:off x="10800166" y="7555988"/>
              <a:ext cx="2775292"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3" name="Freeform: Shape 32">
              <a:extLst>
                <a:ext uri="{FF2B5EF4-FFF2-40B4-BE49-F238E27FC236}">
                  <a16:creationId xmlns:a16="http://schemas.microsoft.com/office/drawing/2014/main" id="{03D871D1-A11A-48FB-82A8-8D61AB5CB85C}"/>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 name="Title 1">
            <a:extLst>
              <a:ext uri="{FF2B5EF4-FFF2-40B4-BE49-F238E27FC236}">
                <a16:creationId xmlns:a16="http://schemas.microsoft.com/office/drawing/2014/main" id="{42374B20-3E42-44AF-BEF1-8AB33067395C}"/>
              </a:ext>
            </a:extLst>
          </p:cNvPr>
          <p:cNvSpPr>
            <a:spLocks noGrp="1"/>
          </p:cNvSpPr>
          <p:nvPr>
            <p:ph type="title" hasCustomPrompt="1"/>
          </p:nvPr>
        </p:nvSpPr>
        <p:spPr>
          <a:xfrm>
            <a:off x="832104" y="3886200"/>
            <a:ext cx="7781544" cy="859055"/>
          </a:xfrm>
        </p:spPr>
        <p:txBody>
          <a:bodyPr vert="horz" lIns="91440" tIns="45720" rIns="91440" bIns="45720" rtlCol="0" anchor="b">
            <a:normAutofit/>
          </a:bodyPr>
          <a:lstStyle>
            <a:lvl1pPr>
              <a:defRPr lang="en-GB" sz="5400" b="1" dirty="0">
                <a:solidFill>
                  <a:schemeClr val="bg1"/>
                </a:solidFill>
                <a:latin typeface="+mj-lt"/>
              </a:defRPr>
            </a:lvl1pPr>
          </a:lstStyle>
          <a:p>
            <a:pPr lvl="0"/>
            <a:r>
              <a:rPr lang="en-US" noProof="0"/>
              <a:t>Section Title 01</a:t>
            </a:r>
          </a:p>
        </p:txBody>
      </p:sp>
      <p:sp>
        <p:nvSpPr>
          <p:cNvPr id="3" name="Text Placeholder 2">
            <a:extLst>
              <a:ext uri="{FF2B5EF4-FFF2-40B4-BE49-F238E27FC236}">
                <a16:creationId xmlns:a16="http://schemas.microsoft.com/office/drawing/2014/main" id="{5E194264-A3F5-42E2-9A63-DCCED0457E1B}"/>
              </a:ext>
            </a:extLst>
          </p:cNvPr>
          <p:cNvSpPr>
            <a:spLocks noGrp="1"/>
          </p:cNvSpPr>
          <p:nvPr>
            <p:ph type="body" idx="1"/>
          </p:nvPr>
        </p:nvSpPr>
        <p:spPr>
          <a:xfrm>
            <a:off x="831850" y="4754880"/>
            <a:ext cx="6803136" cy="365760"/>
          </a:xfrm>
        </p:spPr>
        <p:txBody>
          <a:bodyPr vert="horz" lIns="91440" tIns="45720" rIns="91440" bIns="45720" rtlCol="0">
            <a:normAutofit/>
          </a:bodyPr>
          <a:lstStyle>
            <a:lvl1pPr marL="0" indent="0">
              <a:buNone/>
              <a:defRPr lang="en-US" sz="1600" spc="300">
                <a:solidFill>
                  <a:schemeClr val="accent1">
                    <a:lumMod val="20000"/>
                    <a:lumOff val="80000"/>
                  </a:schemeClr>
                </a:solidFill>
                <a:latin typeface="+mn-lt"/>
                <a:cs typeface="Arial" panose="020B0604020202020204" pitchFamily="34" charset="0"/>
              </a:defRPr>
            </a:lvl1pPr>
          </a:lstStyle>
          <a:p>
            <a:pPr marL="228600" lvl="0" indent="-228600"/>
            <a:r>
              <a:rPr lang="en-US" noProof="0"/>
              <a:t>Click to edit Master text styles</a:t>
            </a:r>
          </a:p>
        </p:txBody>
      </p:sp>
      <p:sp>
        <p:nvSpPr>
          <p:cNvPr id="35" name="Slide Number Placeholder 4">
            <a:extLst>
              <a:ext uri="{FF2B5EF4-FFF2-40B4-BE49-F238E27FC236}">
                <a16:creationId xmlns:a16="http://schemas.microsoft.com/office/drawing/2014/main" id="{6F73F836-940E-4B65-A29C-D0869263C935}"/>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3511478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CDBB6E5-B91E-4946-9390-E8693855103A}"/>
              </a:ext>
            </a:extLst>
          </p:cNvPr>
          <p:cNvSpPr/>
          <p:nvPr userDrawn="1"/>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Freeform: Shape 33">
            <a:extLst>
              <a:ext uri="{FF2B5EF4-FFF2-40B4-BE49-F238E27FC236}">
                <a16:creationId xmlns:a16="http://schemas.microsoft.com/office/drawing/2014/main" id="{0C3CC1C9-1FA0-4FE4-8984-4A8B3728D674}"/>
              </a:ext>
            </a:extLst>
          </p:cNvPr>
          <p:cNvSpPr/>
          <p:nvPr userDrawn="1"/>
        </p:nvSpPr>
        <p:spPr>
          <a:xfrm rot="16200000" flipV="1">
            <a:off x="2855762" y="-2473495"/>
            <a:ext cx="6862743" cy="11809733"/>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4" name="Freeform: Shape 23">
            <a:extLst>
              <a:ext uri="{FF2B5EF4-FFF2-40B4-BE49-F238E27FC236}">
                <a16:creationId xmlns:a16="http://schemas.microsoft.com/office/drawing/2014/main" id="{8E049265-431E-48DE-B7F7-4959930171DC}"/>
              </a:ext>
            </a:extLst>
          </p:cNvPr>
          <p:cNvSpPr/>
          <p:nvPr userDrawn="1"/>
        </p:nvSpPr>
        <p:spPr>
          <a:xfrm rot="16200000" flipV="1">
            <a:off x="2626806"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173E5F2D-1F8E-4DCC-857F-932C6C6539BB}"/>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Oval 3">
            <a:extLst>
              <a:ext uri="{FF2B5EF4-FFF2-40B4-BE49-F238E27FC236}">
                <a16:creationId xmlns:a16="http://schemas.microsoft.com/office/drawing/2014/main" id="{ECB4C115-EFF9-405C-98BE-F4077B9730D0}"/>
              </a:ext>
            </a:extLst>
          </p:cNvPr>
          <p:cNvSpPr/>
          <p:nvPr userDrawn="1"/>
        </p:nvSpPr>
        <p:spPr>
          <a:xfrm>
            <a:off x="533399" y="914400"/>
            <a:ext cx="1944914" cy="1944914"/>
          </a:xfrm>
          <a:prstGeom prst="ellipse">
            <a:avLst/>
          </a:prstGeom>
          <a:solidFill>
            <a:schemeClr val="accent1">
              <a:lumMod val="50000"/>
            </a:schemeClr>
          </a:solidFill>
          <a:ln w="76200">
            <a:solidFill>
              <a:schemeClr val="accent1">
                <a:alpha val="5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Title 1">
            <a:extLst>
              <a:ext uri="{FF2B5EF4-FFF2-40B4-BE49-F238E27FC236}">
                <a16:creationId xmlns:a16="http://schemas.microsoft.com/office/drawing/2014/main" id="{C9A300DD-BB54-44ED-A7E4-01CD41EC930F}"/>
              </a:ext>
            </a:extLst>
          </p:cNvPr>
          <p:cNvSpPr txBox="1">
            <a:spLocks/>
          </p:cNvSpPr>
          <p:nvPr userDrawn="1"/>
        </p:nvSpPr>
        <p:spPr>
          <a:xfrm>
            <a:off x="956993" y="923305"/>
            <a:ext cx="1005115" cy="2859313"/>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lang="en-GB" sz="3600" b="0" i="0" kern="1200" dirty="0">
                <a:solidFill>
                  <a:schemeClr val="bg1"/>
                </a:solidFill>
                <a:latin typeface="Trebuchet MS" panose="020B0603020202020204" pitchFamily="34" charset="0"/>
                <a:ea typeface="+mj-ea"/>
                <a:cs typeface="+mj-cs"/>
              </a:defRPr>
            </a:lvl1pPr>
          </a:lstStyle>
          <a:p>
            <a:pPr algn="ctr"/>
            <a:r>
              <a:rPr lang="en-US" sz="18400" noProof="0" dirty="0">
                <a:solidFill>
                  <a:schemeClr val="accent1">
                    <a:lumMod val="60000"/>
                    <a:lumOff val="40000"/>
                  </a:schemeClr>
                </a:solidFill>
                <a:latin typeface="+mj-lt"/>
              </a:rPr>
              <a:t>“</a:t>
            </a:r>
          </a:p>
        </p:txBody>
      </p:sp>
      <p:sp>
        <p:nvSpPr>
          <p:cNvPr id="2" name="Title 1">
            <a:extLst>
              <a:ext uri="{FF2B5EF4-FFF2-40B4-BE49-F238E27FC236}">
                <a16:creationId xmlns:a16="http://schemas.microsoft.com/office/drawing/2014/main" id="{42374B20-3E42-44AF-BEF1-8AB33067395C}"/>
              </a:ext>
            </a:extLst>
          </p:cNvPr>
          <p:cNvSpPr>
            <a:spLocks noGrp="1"/>
          </p:cNvSpPr>
          <p:nvPr>
            <p:ph type="title" hasCustomPrompt="1"/>
          </p:nvPr>
        </p:nvSpPr>
        <p:spPr>
          <a:xfrm>
            <a:off x="533399" y="3200400"/>
            <a:ext cx="7551057" cy="2859313"/>
          </a:xfrm>
        </p:spPr>
        <p:txBody>
          <a:bodyPr vert="horz" lIns="91440" tIns="45720" rIns="91440" bIns="45720" rtlCol="0" anchor="t">
            <a:normAutofit/>
          </a:bodyPr>
          <a:lstStyle>
            <a:lvl1pPr>
              <a:lnSpc>
                <a:spcPct val="100000"/>
              </a:lnSpc>
              <a:defRPr lang="en-GB" sz="3200" b="0" i="0" dirty="0">
                <a:solidFill>
                  <a:schemeClr val="bg1"/>
                </a:solidFill>
                <a:latin typeface="+mj-lt"/>
              </a:defRPr>
            </a:lvl1pPr>
          </a:lstStyle>
          <a:p>
            <a:pPr lvl="0"/>
            <a:r>
              <a:rPr lang="en-US" noProof="0"/>
              <a:t>Quote</a:t>
            </a:r>
          </a:p>
        </p:txBody>
      </p:sp>
      <p:sp>
        <p:nvSpPr>
          <p:cNvPr id="19" name="Slide Number Placeholder 4">
            <a:extLst>
              <a:ext uri="{FF2B5EF4-FFF2-40B4-BE49-F238E27FC236}">
                <a16:creationId xmlns:a16="http://schemas.microsoft.com/office/drawing/2014/main" id="{A4E6C1FF-5925-42B3-B7F9-0A0031BDAD30}"/>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1753169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Tex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3" name="Text Placeholder 22">
            <a:extLst>
              <a:ext uri="{FF2B5EF4-FFF2-40B4-BE49-F238E27FC236}">
                <a16:creationId xmlns:a16="http://schemas.microsoft.com/office/drawing/2014/main" id="{03618670-D1E4-466C-BDB5-FC890AC31457}"/>
              </a:ext>
            </a:extLst>
          </p:cNvPr>
          <p:cNvSpPr>
            <a:spLocks noGrp="1"/>
          </p:cNvSpPr>
          <p:nvPr>
            <p:ph type="body" sz="quarter" idx="13"/>
          </p:nvPr>
        </p:nvSpPr>
        <p:spPr>
          <a:xfrm>
            <a:off x="444500" y="1625385"/>
            <a:ext cx="6718300" cy="4093243"/>
          </a:xfrm>
        </p:spPr>
        <p:txBody>
          <a:bodyPr>
            <a:noAutofit/>
          </a:bodyPr>
          <a:lstStyle>
            <a:lvl1pPr>
              <a:lnSpc>
                <a:spcPct val="100000"/>
              </a:lnSpc>
              <a:spcBef>
                <a:spcPts val="600"/>
              </a:spcBef>
              <a:spcAft>
                <a:spcPts val="400"/>
              </a:spcAft>
              <a:defRPr sz="1600">
                <a:solidFill>
                  <a:schemeClr val="bg1"/>
                </a:solidFill>
                <a:latin typeface="+mn-lt"/>
                <a:cs typeface="Arial" panose="020B0604020202020204" pitchFamily="34" charset="0"/>
              </a:defRPr>
            </a:lvl1pPr>
            <a:lvl2pPr>
              <a:lnSpc>
                <a:spcPct val="100000"/>
              </a:lnSpc>
              <a:spcBef>
                <a:spcPts val="600"/>
              </a:spcBef>
              <a:spcAft>
                <a:spcPts val="400"/>
              </a:spcAft>
              <a:defRPr sz="1400">
                <a:solidFill>
                  <a:schemeClr val="bg1"/>
                </a:solidFill>
                <a:latin typeface="+mn-lt"/>
                <a:cs typeface="Arial" panose="020B0604020202020204" pitchFamily="34" charset="0"/>
              </a:defRPr>
            </a:lvl2pPr>
            <a:lvl3pPr>
              <a:lnSpc>
                <a:spcPct val="100000"/>
              </a:lnSpc>
              <a:spcBef>
                <a:spcPts val="600"/>
              </a:spcBef>
              <a:spcAft>
                <a:spcPts val="400"/>
              </a:spcAft>
              <a:defRPr sz="1200">
                <a:solidFill>
                  <a:schemeClr val="bg1"/>
                </a:solidFill>
                <a:latin typeface="+mn-lt"/>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274574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4073704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Onl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7" name="Text Placeholder 6">
            <a:extLst>
              <a:ext uri="{FF2B5EF4-FFF2-40B4-BE49-F238E27FC236}">
                <a16:creationId xmlns:a16="http://schemas.microsoft.com/office/drawing/2014/main" id="{7E0C167E-2626-40DB-AACF-D02543E29BB3}"/>
              </a:ext>
            </a:extLst>
          </p:cNvPr>
          <p:cNvSpPr>
            <a:spLocks noGrp="1"/>
          </p:cNvSpPr>
          <p:nvPr>
            <p:ph type="body" sz="quarter" idx="13"/>
          </p:nvPr>
        </p:nvSpPr>
        <p:spPr>
          <a:xfrm>
            <a:off x="1409700" y="1749570"/>
            <a:ext cx="9372600" cy="3358860"/>
          </a:xfrm>
        </p:spPr>
        <p:txBody>
          <a:bodyPr anchor="ctr">
            <a:normAutofit/>
          </a:bodyPr>
          <a:lstStyle>
            <a:lvl1pPr marL="0" indent="0" algn="ctr">
              <a:buNone/>
              <a:defRPr sz="6000">
                <a:solidFill>
                  <a:schemeClr val="bg1"/>
                </a:solidFill>
              </a:defRPr>
            </a:lvl1pPr>
          </a:lstStyle>
          <a:p>
            <a:pPr lvl="0"/>
            <a:r>
              <a:rPr lang="en-US" noProof="0"/>
              <a:t>Click to edit Master text styles</a:t>
            </a:r>
          </a:p>
        </p:txBody>
      </p:sp>
    </p:spTree>
    <p:extLst>
      <p:ext uri="{BB962C8B-B14F-4D97-AF65-F5344CB8AC3E}">
        <p14:creationId xmlns:p14="http://schemas.microsoft.com/office/powerpoint/2010/main" val="2904744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0" name="Content Placeholder 2">
            <a:extLst>
              <a:ext uri="{FF2B5EF4-FFF2-40B4-BE49-F238E27FC236}">
                <a16:creationId xmlns:a16="http://schemas.microsoft.com/office/drawing/2014/main" id="{0103A49C-32FF-49E6-86F3-FC2E19517BD5}"/>
              </a:ext>
            </a:extLst>
          </p:cNvPr>
          <p:cNvSpPr>
            <a:spLocks noGrp="1"/>
          </p:cNvSpPr>
          <p:nvPr>
            <p:ph idx="1"/>
          </p:nvPr>
        </p:nvSpPr>
        <p:spPr>
          <a:xfrm>
            <a:off x="443365" y="1825625"/>
            <a:ext cx="11215235"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636708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5" name="Text Placeholder 2">
            <a:extLst>
              <a:ext uri="{FF2B5EF4-FFF2-40B4-BE49-F238E27FC236}">
                <a16:creationId xmlns:a16="http://schemas.microsoft.com/office/drawing/2014/main" id="{7FA80A70-18DE-4DB9-9982-BA75BE54CF93}"/>
              </a:ext>
            </a:extLst>
          </p:cNvPr>
          <p:cNvSpPr>
            <a:spLocks noGrp="1"/>
          </p:cNvSpPr>
          <p:nvPr>
            <p:ph type="body" idx="1"/>
          </p:nvPr>
        </p:nvSpPr>
        <p:spPr>
          <a:xfrm>
            <a:off x="444500" y="1681163"/>
            <a:ext cx="5157787" cy="823912"/>
          </a:xfrm>
        </p:spPr>
        <p:txBody>
          <a:bodyPr anchor="t">
            <a:normAutofit/>
          </a:bodyPr>
          <a:lstStyle>
            <a:lvl1pPr marL="0" indent="0" algn="ctr">
              <a:buFont typeface="Arial" panose="020B0604020202020204" pitchFamily="34" charse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6" name="Text Placeholder 4">
            <a:extLst>
              <a:ext uri="{FF2B5EF4-FFF2-40B4-BE49-F238E27FC236}">
                <a16:creationId xmlns:a16="http://schemas.microsoft.com/office/drawing/2014/main" id="{2801C0EF-C078-44B0-AD01-4850E9A65EE0}"/>
              </a:ext>
            </a:extLst>
          </p:cNvPr>
          <p:cNvSpPr>
            <a:spLocks noGrp="1"/>
          </p:cNvSpPr>
          <p:nvPr>
            <p:ph type="body" sz="quarter" idx="3"/>
          </p:nvPr>
        </p:nvSpPr>
        <p:spPr>
          <a:xfrm>
            <a:off x="6500812" y="1681163"/>
            <a:ext cx="5157788" cy="823912"/>
          </a:xfrm>
        </p:spPr>
        <p:txBody>
          <a:bodyPr anchor="t">
            <a:normAutofit/>
          </a:bodyPr>
          <a:lstStyle>
            <a:lvl1pPr marL="0" indent="0" algn="ctr">
              <a:buFont typeface="Arial" panose="020B0604020202020204" pitchFamily="34" charse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7" name="Content Placeholder 3">
            <a:extLst>
              <a:ext uri="{FF2B5EF4-FFF2-40B4-BE49-F238E27FC236}">
                <a16:creationId xmlns:a16="http://schemas.microsoft.com/office/drawing/2014/main" id="{7C9DED91-45F6-4308-A085-1EFACA6468CF}"/>
              </a:ext>
            </a:extLst>
          </p:cNvPr>
          <p:cNvSpPr>
            <a:spLocks noGrp="1"/>
          </p:cNvSpPr>
          <p:nvPr>
            <p:ph sz="half" idx="2"/>
          </p:nvPr>
        </p:nvSpPr>
        <p:spPr>
          <a:xfrm>
            <a:off x="444500" y="2505075"/>
            <a:ext cx="5157787" cy="3684588"/>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8" name="Content Placeholder 5">
            <a:extLst>
              <a:ext uri="{FF2B5EF4-FFF2-40B4-BE49-F238E27FC236}">
                <a16:creationId xmlns:a16="http://schemas.microsoft.com/office/drawing/2014/main" id="{0574B5E7-B666-439B-9278-67BE1EA6EBC5}"/>
              </a:ext>
            </a:extLst>
          </p:cNvPr>
          <p:cNvSpPr>
            <a:spLocks noGrp="1"/>
          </p:cNvSpPr>
          <p:nvPr>
            <p:ph sz="quarter" idx="4"/>
          </p:nvPr>
        </p:nvSpPr>
        <p:spPr>
          <a:xfrm>
            <a:off x="6475412" y="2505075"/>
            <a:ext cx="5183188" cy="3684588"/>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219167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1B0E15-6FC5-434E-8780-B186D9DB0CD0}"/>
              </a:ext>
            </a:extLst>
          </p:cNvPr>
          <p:cNvSpPr>
            <a:spLocks noGrp="1"/>
          </p:cNvSpPr>
          <p:nvPr>
            <p:ph type="title"/>
          </p:nvPr>
        </p:nvSpPr>
        <p:spPr>
          <a:xfrm>
            <a:off x="838200" y="365125"/>
            <a:ext cx="108204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A9C7B128-34F3-405C-B601-8BAFDB43499C}"/>
              </a:ext>
            </a:extLst>
          </p:cNvPr>
          <p:cNvSpPr>
            <a:spLocks noGrp="1"/>
          </p:cNvSpPr>
          <p:nvPr>
            <p:ph type="body" idx="1"/>
          </p:nvPr>
        </p:nvSpPr>
        <p:spPr>
          <a:xfrm>
            <a:off x="838200" y="1825625"/>
            <a:ext cx="10820400" cy="4351338"/>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Slide Number Placeholder 5">
            <a:extLst>
              <a:ext uri="{FF2B5EF4-FFF2-40B4-BE49-F238E27FC236}">
                <a16:creationId xmlns:a16="http://schemas.microsoft.com/office/drawing/2014/main" id="{9F5A7754-E8C7-438B-922D-9027C6CF58E2}"/>
              </a:ext>
            </a:extLst>
          </p:cNvPr>
          <p:cNvSpPr>
            <a:spLocks noGrp="1"/>
          </p:cNvSpPr>
          <p:nvPr>
            <p:ph type="sldNum" sz="quarter" idx="4"/>
          </p:nvPr>
        </p:nvSpPr>
        <p:spPr>
          <a:xfrm>
            <a:off x="11112500" y="6356350"/>
            <a:ext cx="660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63D6C4-4840-40CC-AC84-17E24B3B7BDE}" type="slidenum">
              <a:rPr lang="en-US" noProof="0" smtClean="0"/>
              <a:t>‹#›</a:t>
            </a:fld>
            <a:endParaRPr lang="en-US" noProof="0" dirty="0"/>
          </a:p>
        </p:txBody>
      </p:sp>
      <p:sp>
        <p:nvSpPr>
          <p:cNvPr id="5" name="Rectangle 4">
            <a:extLst>
              <a:ext uri="{FF2B5EF4-FFF2-40B4-BE49-F238E27FC236}">
                <a16:creationId xmlns:a16="http://schemas.microsoft.com/office/drawing/2014/main" id="{7CDDDB7D-9189-9548-A2B9-81DC62C3C1A3}"/>
              </a:ext>
            </a:extLst>
          </p:cNvPr>
          <p:cNvSpPr/>
          <p:nvPr userDrawn="1"/>
        </p:nvSpPr>
        <p:spPr>
          <a:xfrm>
            <a:off x="0" y="1"/>
            <a:ext cx="12192000" cy="685799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Freeform: Shape 9">
            <a:extLst>
              <a:ext uri="{FF2B5EF4-FFF2-40B4-BE49-F238E27FC236}">
                <a16:creationId xmlns:a16="http://schemas.microsoft.com/office/drawing/2014/main" id="{096D8877-6B4A-4540-8927-767DD7401718}"/>
              </a:ext>
            </a:extLst>
          </p:cNvPr>
          <p:cNvSpPr/>
          <p:nvPr userDrawn="1"/>
        </p:nvSpPr>
        <p:spPr>
          <a:xfrm>
            <a:off x="0" y="1"/>
            <a:ext cx="12192001" cy="6857999"/>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8" name="Freeform: Shape 17">
            <a:extLst>
              <a:ext uri="{FF2B5EF4-FFF2-40B4-BE49-F238E27FC236}">
                <a16:creationId xmlns:a16="http://schemas.microsoft.com/office/drawing/2014/main" id="{5AF2E123-FE0F-8541-8E36-5030C450AA7E}"/>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9" name="Freeform: Shape 11">
            <a:extLst>
              <a:ext uri="{FF2B5EF4-FFF2-40B4-BE49-F238E27FC236}">
                <a16:creationId xmlns:a16="http://schemas.microsoft.com/office/drawing/2014/main" id="{E5519D99-3B68-924A-9CD0-14B911711CA8}"/>
              </a:ext>
            </a:extLst>
          </p:cNvPr>
          <p:cNvSpPr/>
          <p:nvPr userDrawn="1"/>
        </p:nvSpPr>
        <p:spPr>
          <a:xfrm rot="16200000" flipV="1">
            <a:off x="2664629" y="-2669372"/>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7">
            <a:extLst>
              <a:ext uri="{FF2B5EF4-FFF2-40B4-BE49-F238E27FC236}">
                <a16:creationId xmlns:a16="http://schemas.microsoft.com/office/drawing/2014/main" id="{A09E21A9-FBEF-144C-A152-FE484F3C55C1}"/>
              </a:ext>
            </a:extLst>
          </p:cNvPr>
          <p:cNvSpPr/>
          <p:nvPr userDrawn="1"/>
        </p:nvSpPr>
        <p:spPr>
          <a:xfrm rot="16200000" flipV="1">
            <a:off x="2664629" y="-2669372"/>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Title 1">
            <a:extLst>
              <a:ext uri="{FF2B5EF4-FFF2-40B4-BE49-F238E27FC236}">
                <a16:creationId xmlns:a16="http://schemas.microsoft.com/office/drawing/2014/main" id="{70C7F2CB-A8CE-1545-A08D-93592C4BAEEA}"/>
              </a:ext>
            </a:extLst>
          </p:cNvPr>
          <p:cNvSpPr txBox="1">
            <a:spLocks/>
          </p:cNvSpPr>
          <p:nvPr userDrawn="1"/>
        </p:nvSpPr>
        <p:spPr>
          <a:xfrm>
            <a:off x="444500" y="542925"/>
            <a:ext cx="11214100" cy="535531"/>
          </a:xfrm>
          <a:prstGeom prst="rect">
            <a:avLst/>
          </a:prstGeom>
        </p:spPr>
        <p:txBody>
          <a:bodyPr vert="horz" wrap="square" lIns="91440" tIns="45720" rIns="91440" bIns="45720" rtlCol="0" anchor="t">
            <a:spAutoFit/>
          </a:bodyPr>
          <a:lstStyle>
            <a:lvl1pPr algn="l" defTabSz="914400" rtl="0" eaLnBrk="1" latinLnBrk="0" hangingPunct="1">
              <a:lnSpc>
                <a:spcPct val="90000"/>
              </a:lnSpc>
              <a:spcBef>
                <a:spcPct val="0"/>
              </a:spcBef>
              <a:buNone/>
              <a:defRPr lang="en-GB" sz="3200" b="1" kern="1200" spc="-70" baseline="0" dirty="0">
                <a:solidFill>
                  <a:schemeClr val="bg1"/>
                </a:solidFill>
                <a:latin typeface="Trebuchet MS" panose="020B0603020202020204" pitchFamily="34" charset="0"/>
                <a:ea typeface="+mj-ea"/>
                <a:cs typeface="+mj-cs"/>
              </a:defRPr>
            </a:lvl1pPr>
          </a:lstStyle>
          <a:p>
            <a:r>
              <a:rPr lang="en-US" noProof="0" dirty="0">
                <a:latin typeface="+mj-lt"/>
              </a:rPr>
              <a:t>Click to edit Master title style</a:t>
            </a:r>
          </a:p>
        </p:txBody>
      </p:sp>
      <p:grpSp>
        <p:nvGrpSpPr>
          <p:cNvPr id="12" name="Group 11">
            <a:extLst>
              <a:ext uri="{FF2B5EF4-FFF2-40B4-BE49-F238E27FC236}">
                <a16:creationId xmlns:a16="http://schemas.microsoft.com/office/drawing/2014/main" id="{7068FCE4-1B47-3C4B-B091-013120A97D09}"/>
              </a:ext>
            </a:extLst>
          </p:cNvPr>
          <p:cNvGrpSpPr/>
          <p:nvPr userDrawn="1"/>
        </p:nvGrpSpPr>
        <p:grpSpPr>
          <a:xfrm rot="16200000">
            <a:off x="499388" y="-322655"/>
            <a:ext cx="535531" cy="645309"/>
            <a:chOff x="10945855" y="7317026"/>
            <a:chExt cx="2483924" cy="2993104"/>
          </a:xfrm>
        </p:grpSpPr>
        <p:sp>
          <p:nvSpPr>
            <p:cNvPr id="13" name="Freeform: Shape 15">
              <a:extLst>
                <a:ext uri="{FF2B5EF4-FFF2-40B4-BE49-F238E27FC236}">
                  <a16:creationId xmlns:a16="http://schemas.microsoft.com/office/drawing/2014/main" id="{FEC3FDE7-F27E-5E4E-8752-287CAB7792D4}"/>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6">
              <a:extLst>
                <a:ext uri="{FF2B5EF4-FFF2-40B4-BE49-F238E27FC236}">
                  <a16:creationId xmlns:a16="http://schemas.microsoft.com/office/drawing/2014/main" id="{81C902DB-0D21-5044-82B6-9E7A70A1BF62}"/>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5" name="Group 14">
            <a:extLst>
              <a:ext uri="{FF2B5EF4-FFF2-40B4-BE49-F238E27FC236}">
                <a16:creationId xmlns:a16="http://schemas.microsoft.com/office/drawing/2014/main" id="{BE1E08A0-195D-694F-947B-986A76FBB93E}"/>
              </a:ext>
            </a:extLst>
          </p:cNvPr>
          <p:cNvGrpSpPr/>
          <p:nvPr userDrawn="1"/>
        </p:nvGrpSpPr>
        <p:grpSpPr>
          <a:xfrm>
            <a:off x="-1" y="1357409"/>
            <a:ext cx="12192001" cy="4846320"/>
            <a:chOff x="-1" y="1357409"/>
            <a:chExt cx="12192001" cy="4917518"/>
          </a:xfrm>
        </p:grpSpPr>
        <p:sp>
          <p:nvSpPr>
            <p:cNvPr id="16" name="Rectangle: Single Corner Snipped 18">
              <a:extLst>
                <a:ext uri="{FF2B5EF4-FFF2-40B4-BE49-F238E27FC236}">
                  <a16:creationId xmlns:a16="http://schemas.microsoft.com/office/drawing/2014/main" id="{ED5DFFCD-1EE3-E64E-B51F-BD7D72413E0B}"/>
                </a:ext>
              </a:extLst>
            </p:cNvPr>
            <p:cNvSpPr/>
            <p:nvPr userDrawn="1"/>
          </p:nvSpPr>
          <p:spPr>
            <a:xfrm flipV="1">
              <a:off x="-1" y="1357409"/>
              <a:ext cx="12192000" cy="4917518"/>
            </a:xfrm>
            <a:prstGeom prst="snip1Rect">
              <a:avLst>
                <a:gd name="adj" fmla="val 0"/>
              </a:avLst>
            </a:prstGeom>
            <a:pattFill prst="dkVert">
              <a:fgClr>
                <a:schemeClr val="accent5"/>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17" name="Rectangle: Single Corner Snipped 2">
              <a:extLst>
                <a:ext uri="{FF2B5EF4-FFF2-40B4-BE49-F238E27FC236}">
                  <a16:creationId xmlns:a16="http://schemas.microsoft.com/office/drawing/2014/main" id="{C12DB3CA-8E64-AA43-BFBE-A2CA9A816DBE}"/>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8" name="Freeform: Shape 23">
            <a:extLst>
              <a:ext uri="{FF2B5EF4-FFF2-40B4-BE49-F238E27FC236}">
                <a16:creationId xmlns:a16="http://schemas.microsoft.com/office/drawing/2014/main" id="{A587DEFD-D470-4142-8E0D-A71DDB147C92}"/>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Slide Number Placeholder 4">
            <a:extLst>
              <a:ext uri="{FF2B5EF4-FFF2-40B4-BE49-F238E27FC236}">
                <a16:creationId xmlns:a16="http://schemas.microsoft.com/office/drawing/2014/main" id="{7D9BF857-7910-734D-A217-5E3344220AA2}"/>
              </a:ext>
            </a:extLst>
          </p:cNvPr>
          <p:cNvSpPr txBox="1">
            <a:spLocks/>
          </p:cNvSpPr>
          <p:nvPr userDrawn="1"/>
        </p:nvSpPr>
        <p:spPr>
          <a:xfrm>
            <a:off x="11252200" y="6315075"/>
            <a:ext cx="406400" cy="365125"/>
          </a:xfrm>
          <a:prstGeom prst="rect">
            <a:avLst/>
          </a:prstGeom>
        </p:spPr>
        <p:txBody>
          <a:bodyPr/>
          <a:lstStyle>
            <a:defPPr>
              <a:defRPr lang="en-US"/>
            </a:defPPr>
            <a:lvl1pPr marL="0" algn="l" defTabSz="914400" rtl="0" eaLnBrk="1" latinLnBrk="0" hangingPunct="1">
              <a:defRPr sz="1000" kern="1200">
                <a:solidFill>
                  <a:schemeClr val="bg1"/>
                </a:solidFill>
                <a:latin typeface="Trade Gothic LT Pro" panose="020B0503040303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66609333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0" r:id="rId3"/>
    <p:sldLayoutId id="2147483666" r:id="rId4"/>
    <p:sldLayoutId id="2147483654" r:id="rId5"/>
    <p:sldLayoutId id="2147483661" r:id="rId6"/>
    <p:sldLayoutId id="2147483677" r:id="rId7"/>
    <p:sldLayoutId id="2147483674" r:id="rId8"/>
    <p:sldLayoutId id="2147483665" r:id="rId9"/>
    <p:sldLayoutId id="2147483673" r:id="rId10"/>
    <p:sldLayoutId id="2147483662" r:id="rId11"/>
    <p:sldLayoutId id="2147483663" r:id="rId12"/>
    <p:sldLayoutId id="2147483664" r:id="rId13"/>
    <p:sldLayoutId id="2147483675" r:id="rId14"/>
    <p:sldLayoutId id="2147483676" r:id="rId15"/>
    <p:sldLayoutId id="2147483672" r:id="rId16"/>
    <p:sldLayoutId id="2147483667" r:id="rId17"/>
    <p:sldLayoutId id="2147483668"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36" userDrawn="1">
          <p15:clr>
            <a:srgbClr val="F26B43"/>
          </p15:clr>
        </p15:guide>
        <p15:guide id="4" orient="horz" pos="336" userDrawn="1">
          <p15:clr>
            <a:srgbClr val="F26B43"/>
          </p15:clr>
        </p15:guide>
        <p15:guide id="5" pos="7344" userDrawn="1">
          <p15:clr>
            <a:srgbClr val="F26B43"/>
          </p15:clr>
        </p15:guide>
        <p15:guide id="6" orient="horz" pos="398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Layout" Target="../slideLayouts/slideLayout11.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hyperlink" Target="https://go.microsoft.com/fwlink/?linkid=2006808&amp;clcid=0x409"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BE5BF-9922-45FB-8F3F-4446D40A051B}"/>
              </a:ext>
            </a:extLst>
          </p:cNvPr>
          <p:cNvSpPr>
            <a:spLocks noGrp="1"/>
          </p:cNvSpPr>
          <p:nvPr>
            <p:ph type="ctrTitle"/>
          </p:nvPr>
        </p:nvSpPr>
        <p:spPr>
          <a:xfrm>
            <a:off x="2761488" y="1785938"/>
            <a:ext cx="7077456" cy="1853374"/>
          </a:xfrm>
        </p:spPr>
        <p:txBody>
          <a:bodyPr/>
          <a:lstStyle/>
          <a:p>
            <a:r>
              <a:rPr lang="en-US" dirty="0"/>
              <a:t>Youth Enrollments</a:t>
            </a:r>
          </a:p>
        </p:txBody>
      </p:sp>
      <p:sp>
        <p:nvSpPr>
          <p:cNvPr id="3" name="Subtitle 2">
            <a:extLst>
              <a:ext uri="{FF2B5EF4-FFF2-40B4-BE49-F238E27FC236}">
                <a16:creationId xmlns:a16="http://schemas.microsoft.com/office/drawing/2014/main" id="{0D537F64-4C96-4AA8-BB21-E8053A3186DD}"/>
              </a:ext>
            </a:extLst>
          </p:cNvPr>
          <p:cNvSpPr>
            <a:spLocks noGrp="1"/>
          </p:cNvSpPr>
          <p:nvPr>
            <p:ph type="subTitle" idx="1"/>
          </p:nvPr>
        </p:nvSpPr>
        <p:spPr/>
        <p:txBody>
          <a:bodyPr/>
          <a:lstStyle/>
          <a:p>
            <a:pPr marL="0" indent="0">
              <a:buNone/>
            </a:pPr>
            <a:r>
              <a:rPr lang="en-US" dirty="0"/>
              <a:t>School </a:t>
            </a:r>
            <a:r>
              <a:rPr lang="en-US"/>
              <a:t>Status at </a:t>
            </a:r>
            <a:r>
              <a:rPr lang="en-US" dirty="0"/>
              <a:t>Exit P1812 </a:t>
            </a:r>
          </a:p>
        </p:txBody>
      </p:sp>
    </p:spTree>
    <p:extLst>
      <p:ext uri="{BB962C8B-B14F-4D97-AF65-F5344CB8AC3E}">
        <p14:creationId xmlns:p14="http://schemas.microsoft.com/office/powerpoint/2010/main" val="3946934594"/>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15E3981-F0D7-482C-A8E0-6A57700BECA7}"/>
              </a:ext>
            </a:extLst>
          </p:cNvPr>
          <p:cNvSpPr>
            <a:spLocks noGrp="1"/>
          </p:cNvSpPr>
          <p:nvPr>
            <p:ph type="title"/>
          </p:nvPr>
        </p:nvSpPr>
        <p:spPr/>
        <p:txBody>
          <a:bodyPr/>
          <a:lstStyle/>
          <a:p>
            <a:r>
              <a:rPr lang="en-US" dirty="0"/>
              <a:t>Content Title</a:t>
            </a:r>
          </a:p>
        </p:txBody>
      </p:sp>
      <p:pic>
        <p:nvPicPr>
          <p:cNvPr id="25" name="Picture Placeholder 24" descr="Bar chart">
            <a:extLst>
              <a:ext uri="{FF2B5EF4-FFF2-40B4-BE49-F238E27FC236}">
                <a16:creationId xmlns:a16="http://schemas.microsoft.com/office/drawing/2014/main" id="{C03AAFA7-022A-47F8-9DA1-7DC3897D1E52}"/>
              </a:ext>
            </a:extLst>
          </p:cNvPr>
          <p:cNvPicPr>
            <a:picLocks noGrp="1" noChangeAspect="1"/>
          </p:cNvPicPr>
          <p:nvPr>
            <p:ph type="pic" sz="quarter" idx="13"/>
          </p:nvPr>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t="63" b="63"/>
          <a:stretch>
            <a:fillRect/>
          </a:stretch>
        </p:blipFill>
        <p:spPr>
          <a:xfrm>
            <a:off x="978212" y="2096716"/>
            <a:ext cx="1259505" cy="1259505"/>
          </a:xfrm>
        </p:spPr>
      </p:pic>
      <p:sp>
        <p:nvSpPr>
          <p:cNvPr id="19" name="Text Placeholder 18">
            <a:extLst>
              <a:ext uri="{FF2B5EF4-FFF2-40B4-BE49-F238E27FC236}">
                <a16:creationId xmlns:a16="http://schemas.microsoft.com/office/drawing/2014/main" id="{782206B1-586F-4254-9B36-D06C4E294ACF}"/>
              </a:ext>
            </a:extLst>
          </p:cNvPr>
          <p:cNvSpPr>
            <a:spLocks noGrp="1"/>
          </p:cNvSpPr>
          <p:nvPr>
            <p:ph type="body" sz="quarter" idx="18"/>
          </p:nvPr>
        </p:nvSpPr>
        <p:spPr/>
        <p:txBody>
          <a:bodyPr/>
          <a:lstStyle/>
          <a:p>
            <a:r>
              <a:rPr lang="en-US" dirty="0"/>
              <a:t>Caption01 appears here</a:t>
            </a:r>
          </a:p>
        </p:txBody>
      </p:sp>
      <p:pic>
        <p:nvPicPr>
          <p:cNvPr id="27" name="Picture Placeholder 26" descr="Clock">
            <a:extLst>
              <a:ext uri="{FF2B5EF4-FFF2-40B4-BE49-F238E27FC236}">
                <a16:creationId xmlns:a16="http://schemas.microsoft.com/office/drawing/2014/main" id="{6F737161-FE67-434D-A781-59EDB9EDCB23}"/>
              </a:ext>
            </a:extLst>
          </p:cNvPr>
          <p:cNvPicPr>
            <a:picLocks noGrp="1" noChangeAspect="1"/>
          </p:cNvPicPr>
          <p:nvPr>
            <p:ph type="pic" sz="quarter" idx="14"/>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p:pic>
      <p:sp>
        <p:nvSpPr>
          <p:cNvPr id="20" name="Text Placeholder 19">
            <a:extLst>
              <a:ext uri="{FF2B5EF4-FFF2-40B4-BE49-F238E27FC236}">
                <a16:creationId xmlns:a16="http://schemas.microsoft.com/office/drawing/2014/main" id="{CB924A29-3538-4A3F-82A6-D2A7538C2111}"/>
              </a:ext>
            </a:extLst>
          </p:cNvPr>
          <p:cNvSpPr>
            <a:spLocks noGrp="1"/>
          </p:cNvSpPr>
          <p:nvPr>
            <p:ph type="body" sz="quarter" idx="19"/>
          </p:nvPr>
        </p:nvSpPr>
        <p:spPr/>
        <p:txBody>
          <a:bodyPr/>
          <a:lstStyle/>
          <a:p>
            <a:r>
              <a:rPr lang="en-US" dirty="0"/>
              <a:t>Caption02 appears here</a:t>
            </a:r>
          </a:p>
        </p:txBody>
      </p:sp>
      <p:pic>
        <p:nvPicPr>
          <p:cNvPr id="29" name="Picture Placeholder 28" descr="Microscope">
            <a:extLst>
              <a:ext uri="{FF2B5EF4-FFF2-40B4-BE49-F238E27FC236}">
                <a16:creationId xmlns:a16="http://schemas.microsoft.com/office/drawing/2014/main" id="{9E5BF01B-21D6-4D43-9CAE-0298685C1A7B}"/>
              </a:ext>
            </a:extLst>
          </p:cNvPr>
          <p:cNvPicPr>
            <a:picLocks noGrp="1" noChangeAspect="1"/>
          </p:cNvPicPr>
          <p:nvPr>
            <p:ph type="pic" sz="quarter" idx="15"/>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rcRect t="63" b="63"/>
          <a:stretch>
            <a:fillRect/>
          </a:stretch>
        </p:blipFill>
        <p:spPr/>
      </p:pic>
      <p:sp>
        <p:nvSpPr>
          <p:cNvPr id="21" name="Text Placeholder 20">
            <a:extLst>
              <a:ext uri="{FF2B5EF4-FFF2-40B4-BE49-F238E27FC236}">
                <a16:creationId xmlns:a16="http://schemas.microsoft.com/office/drawing/2014/main" id="{1B8F0371-4F69-4131-91BF-9AB99E6EE89B}"/>
              </a:ext>
            </a:extLst>
          </p:cNvPr>
          <p:cNvSpPr>
            <a:spLocks noGrp="1"/>
          </p:cNvSpPr>
          <p:nvPr>
            <p:ph type="body" sz="quarter" idx="20"/>
          </p:nvPr>
        </p:nvSpPr>
        <p:spPr/>
        <p:txBody>
          <a:bodyPr/>
          <a:lstStyle/>
          <a:p>
            <a:r>
              <a:rPr lang="en-US" dirty="0"/>
              <a:t>Caption03 appears here</a:t>
            </a:r>
          </a:p>
        </p:txBody>
      </p:sp>
      <p:pic>
        <p:nvPicPr>
          <p:cNvPr id="31" name="Picture Placeholder 30" descr="Magnifying glass">
            <a:extLst>
              <a:ext uri="{FF2B5EF4-FFF2-40B4-BE49-F238E27FC236}">
                <a16:creationId xmlns:a16="http://schemas.microsoft.com/office/drawing/2014/main" id="{089E8AB6-C16E-4752-810F-8F98DB929DB5}"/>
              </a:ext>
            </a:extLst>
          </p:cNvPr>
          <p:cNvPicPr>
            <a:picLocks noGrp="1" noChangeAspect="1"/>
          </p:cNvPicPr>
          <p:nvPr>
            <p:ph type="pic" sz="quarter" idx="16"/>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a:stretch>
        </p:blipFill>
        <p:spPr/>
      </p:pic>
      <p:sp>
        <p:nvSpPr>
          <p:cNvPr id="22" name="Text Placeholder 21">
            <a:extLst>
              <a:ext uri="{FF2B5EF4-FFF2-40B4-BE49-F238E27FC236}">
                <a16:creationId xmlns:a16="http://schemas.microsoft.com/office/drawing/2014/main" id="{78CACAF1-61EA-4605-A8FE-2EEE752B49FF}"/>
              </a:ext>
            </a:extLst>
          </p:cNvPr>
          <p:cNvSpPr>
            <a:spLocks noGrp="1"/>
          </p:cNvSpPr>
          <p:nvPr>
            <p:ph type="body" sz="quarter" idx="21"/>
          </p:nvPr>
        </p:nvSpPr>
        <p:spPr/>
        <p:txBody>
          <a:bodyPr/>
          <a:lstStyle/>
          <a:p>
            <a:r>
              <a:rPr lang="en-US" dirty="0"/>
              <a:t>Caption04 appears here</a:t>
            </a:r>
          </a:p>
        </p:txBody>
      </p:sp>
      <p:pic>
        <p:nvPicPr>
          <p:cNvPr id="33" name="Picture Placeholder 32" descr="Head with Gears">
            <a:extLst>
              <a:ext uri="{FF2B5EF4-FFF2-40B4-BE49-F238E27FC236}">
                <a16:creationId xmlns:a16="http://schemas.microsoft.com/office/drawing/2014/main" id="{CC9DBBE5-5AD0-41E8-A719-84509E5D9F9E}"/>
              </a:ext>
            </a:extLst>
          </p:cNvPr>
          <p:cNvPicPr>
            <a:picLocks noGrp="1" noChangeAspect="1"/>
          </p:cNvPicPr>
          <p:nvPr>
            <p:ph type="pic" sz="quarter" idx="17"/>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rcRect t="63" b="63"/>
          <a:stretch>
            <a:fillRect/>
          </a:stretch>
        </p:blipFill>
        <p:spPr/>
      </p:pic>
      <p:sp>
        <p:nvSpPr>
          <p:cNvPr id="23" name="Text Placeholder 22">
            <a:extLst>
              <a:ext uri="{FF2B5EF4-FFF2-40B4-BE49-F238E27FC236}">
                <a16:creationId xmlns:a16="http://schemas.microsoft.com/office/drawing/2014/main" id="{8D05A34F-7712-46DB-AB5B-272E294B62EE}"/>
              </a:ext>
            </a:extLst>
          </p:cNvPr>
          <p:cNvSpPr>
            <a:spLocks noGrp="1"/>
          </p:cNvSpPr>
          <p:nvPr>
            <p:ph type="body" sz="quarter" idx="22"/>
          </p:nvPr>
        </p:nvSpPr>
        <p:spPr/>
        <p:txBody>
          <a:bodyPr/>
          <a:lstStyle/>
          <a:p>
            <a:r>
              <a:rPr lang="en-US" dirty="0"/>
              <a:t>Caption05 appears here</a:t>
            </a:r>
          </a:p>
        </p:txBody>
      </p:sp>
      <p:sp>
        <p:nvSpPr>
          <p:cNvPr id="2" name="Slide Number Placeholder 1">
            <a:extLst>
              <a:ext uri="{FF2B5EF4-FFF2-40B4-BE49-F238E27FC236}">
                <a16:creationId xmlns:a16="http://schemas.microsoft.com/office/drawing/2014/main" id="{CC1F11E7-EDE5-4119-BA64-4FC57C285D19}"/>
              </a:ext>
            </a:extLst>
          </p:cNvPr>
          <p:cNvSpPr>
            <a:spLocks noGrp="1"/>
          </p:cNvSpPr>
          <p:nvPr>
            <p:ph type="sldNum" sz="quarter" idx="12"/>
          </p:nvPr>
        </p:nvSpPr>
        <p:spPr/>
        <p:txBody>
          <a:bodyPr/>
          <a:lstStyle/>
          <a:p>
            <a:fld id="{C263D6C4-4840-40CC-AC84-17E24B3B7BDE}" type="slidenum">
              <a:rPr lang="en-US" smtClean="0"/>
              <a:pPr/>
              <a:t>10</a:t>
            </a:fld>
            <a:endParaRPr lang="en-US" dirty="0"/>
          </a:p>
        </p:txBody>
      </p:sp>
    </p:spTree>
    <p:extLst>
      <p:ext uri="{BB962C8B-B14F-4D97-AF65-F5344CB8AC3E}">
        <p14:creationId xmlns:p14="http://schemas.microsoft.com/office/powerpoint/2010/main" val="3892131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15E3981-F0D7-482C-A8E0-6A57700BECA7}"/>
              </a:ext>
            </a:extLst>
          </p:cNvPr>
          <p:cNvSpPr>
            <a:spLocks noGrp="1"/>
          </p:cNvSpPr>
          <p:nvPr>
            <p:ph type="title"/>
          </p:nvPr>
        </p:nvSpPr>
        <p:spPr/>
        <p:txBody>
          <a:bodyPr/>
          <a:lstStyle/>
          <a:p>
            <a:r>
              <a:rPr lang="en-US" dirty="0"/>
              <a:t>Content Title 03</a:t>
            </a:r>
          </a:p>
        </p:txBody>
      </p:sp>
      <p:pic>
        <p:nvPicPr>
          <p:cNvPr id="20" name="Picture Placeholder 19" descr="Triangular pattern design with dimension">
            <a:extLst>
              <a:ext uri="{FF2B5EF4-FFF2-40B4-BE49-F238E27FC236}">
                <a16:creationId xmlns:a16="http://schemas.microsoft.com/office/drawing/2014/main" id="{3DCA2B8E-64D3-7645-8DEB-688ED5756F52}"/>
              </a:ext>
            </a:extLst>
          </p:cNvPr>
          <p:cNvPicPr>
            <a:picLocks noGrp="1" noChangeAspect="1"/>
          </p:cNvPicPr>
          <p:nvPr>
            <p:ph type="pic" sz="quarter" idx="19"/>
          </p:nvPr>
        </p:nvPicPr>
        <p:blipFill>
          <a:blip r:embed="rId2">
            <a:extLst>
              <a:ext uri="{28A0092B-C50C-407E-A947-70E740481C1C}">
                <a14:useLocalDpi xmlns:a14="http://schemas.microsoft.com/office/drawing/2010/main" val="0"/>
              </a:ext>
            </a:extLst>
          </a:blip>
          <a:srcRect/>
          <a:stretch>
            <a:fillRect/>
          </a:stretch>
        </p:blipFill>
        <p:spPr/>
      </p:pic>
      <p:sp>
        <p:nvSpPr>
          <p:cNvPr id="19" name="Text Placeholder 18">
            <a:extLst>
              <a:ext uri="{FF2B5EF4-FFF2-40B4-BE49-F238E27FC236}">
                <a16:creationId xmlns:a16="http://schemas.microsoft.com/office/drawing/2014/main" id="{782206B1-586F-4254-9B36-D06C4E294ACF}"/>
              </a:ext>
            </a:extLst>
          </p:cNvPr>
          <p:cNvSpPr>
            <a:spLocks noGrp="1"/>
          </p:cNvSpPr>
          <p:nvPr>
            <p:ph type="body" sz="quarter" idx="18"/>
          </p:nvPr>
        </p:nvSpPr>
        <p:spPr/>
        <p:txBody>
          <a:bodyPr/>
          <a:lstStyle/>
          <a:p>
            <a:r>
              <a:rPr lang="en-US" dirty="0"/>
              <a:t>Caption01 appears here</a:t>
            </a:r>
          </a:p>
        </p:txBody>
      </p:sp>
      <p:sp>
        <p:nvSpPr>
          <p:cNvPr id="21" name="Text Placeholder 20">
            <a:extLst>
              <a:ext uri="{FF2B5EF4-FFF2-40B4-BE49-F238E27FC236}">
                <a16:creationId xmlns:a16="http://schemas.microsoft.com/office/drawing/2014/main" id="{1B8F0371-4F69-4131-91BF-9AB99E6EE89B}"/>
              </a:ext>
            </a:extLst>
          </p:cNvPr>
          <p:cNvSpPr>
            <a:spLocks noGrp="1"/>
          </p:cNvSpPr>
          <p:nvPr>
            <p:ph type="body" sz="quarter" idx="20"/>
          </p:nvPr>
        </p:nvSpPr>
        <p:spPr/>
        <p:txBody>
          <a:bodyPr/>
          <a:lstStyle/>
          <a:p>
            <a:r>
              <a:rPr lang="en-US" dirty="0"/>
              <a:t>Caption03 appears here</a:t>
            </a:r>
          </a:p>
        </p:txBody>
      </p:sp>
      <p:sp>
        <p:nvSpPr>
          <p:cNvPr id="22" name="Text Placeholder 21">
            <a:extLst>
              <a:ext uri="{FF2B5EF4-FFF2-40B4-BE49-F238E27FC236}">
                <a16:creationId xmlns:a16="http://schemas.microsoft.com/office/drawing/2014/main" id="{78CACAF1-61EA-4605-A8FE-2EEE752B49FF}"/>
              </a:ext>
            </a:extLst>
          </p:cNvPr>
          <p:cNvSpPr>
            <a:spLocks noGrp="1"/>
          </p:cNvSpPr>
          <p:nvPr>
            <p:ph type="body" sz="quarter" idx="21"/>
          </p:nvPr>
        </p:nvSpPr>
        <p:spPr/>
        <p:txBody>
          <a:bodyPr/>
          <a:lstStyle/>
          <a:p>
            <a:r>
              <a:rPr lang="en-US" dirty="0"/>
              <a:t>Caption04 appears here</a:t>
            </a:r>
          </a:p>
        </p:txBody>
      </p:sp>
      <p:sp>
        <p:nvSpPr>
          <p:cNvPr id="2" name="Slide Number Placeholder 1">
            <a:extLst>
              <a:ext uri="{FF2B5EF4-FFF2-40B4-BE49-F238E27FC236}">
                <a16:creationId xmlns:a16="http://schemas.microsoft.com/office/drawing/2014/main" id="{2F478C69-0A1D-45FF-8600-ED903803FFE1}"/>
              </a:ext>
            </a:extLst>
          </p:cNvPr>
          <p:cNvSpPr>
            <a:spLocks noGrp="1"/>
          </p:cNvSpPr>
          <p:nvPr>
            <p:ph type="sldNum" sz="quarter" idx="12"/>
          </p:nvPr>
        </p:nvSpPr>
        <p:spPr/>
        <p:txBody>
          <a:bodyPr/>
          <a:lstStyle/>
          <a:p>
            <a:fld id="{C263D6C4-4840-40CC-AC84-17E24B3B7BDE}" type="slidenum">
              <a:rPr lang="en-US" smtClean="0"/>
              <a:pPr/>
              <a:t>11</a:t>
            </a:fld>
            <a:endParaRPr lang="en-US" dirty="0"/>
          </a:p>
        </p:txBody>
      </p:sp>
    </p:spTree>
    <p:extLst>
      <p:ext uri="{BB962C8B-B14F-4D97-AF65-F5344CB8AC3E}">
        <p14:creationId xmlns:p14="http://schemas.microsoft.com/office/powerpoint/2010/main" val="451187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15E3981-F0D7-482C-A8E0-6A57700BECA7}"/>
              </a:ext>
            </a:extLst>
          </p:cNvPr>
          <p:cNvSpPr>
            <a:spLocks noGrp="1"/>
          </p:cNvSpPr>
          <p:nvPr>
            <p:ph type="title"/>
          </p:nvPr>
        </p:nvSpPr>
        <p:spPr/>
        <p:txBody>
          <a:bodyPr/>
          <a:lstStyle/>
          <a:p>
            <a:r>
              <a:rPr lang="en-US" dirty="0"/>
              <a:t>Content Title 04</a:t>
            </a:r>
          </a:p>
        </p:txBody>
      </p:sp>
      <p:pic>
        <p:nvPicPr>
          <p:cNvPr id="8" name="Picture Placeholder 7" descr="Triangular pattern design with dimension">
            <a:extLst>
              <a:ext uri="{FF2B5EF4-FFF2-40B4-BE49-F238E27FC236}">
                <a16:creationId xmlns:a16="http://schemas.microsoft.com/office/drawing/2014/main" id="{2301248D-7370-7643-9BE6-F8CDCFF4D460}"/>
              </a:ext>
            </a:extLst>
          </p:cNvPr>
          <p:cNvPicPr>
            <a:picLocks noGrp="1" noChangeAspect="1"/>
          </p:cNvPicPr>
          <p:nvPr>
            <p:ph type="pic" sz="quarter" idx="19"/>
          </p:nvPr>
        </p:nvPicPr>
        <p:blipFill rotWithShape="1">
          <a:blip r:embed="rId2">
            <a:extLst>
              <a:ext uri="{28A0092B-C50C-407E-A947-70E740481C1C}">
                <a14:useLocalDpi xmlns:a14="http://schemas.microsoft.com/office/drawing/2010/main" val="0"/>
              </a:ext>
            </a:extLst>
          </a:blip>
          <a:srcRect/>
          <a:stretch/>
        </p:blipFill>
        <p:spPr>
          <a:xfrm>
            <a:off x="-2" y="1352575"/>
            <a:ext cx="12192002" cy="2289897"/>
          </a:xfrm>
        </p:spPr>
      </p:pic>
      <p:sp>
        <p:nvSpPr>
          <p:cNvPr id="19" name="Text Placeholder 18">
            <a:extLst>
              <a:ext uri="{FF2B5EF4-FFF2-40B4-BE49-F238E27FC236}">
                <a16:creationId xmlns:a16="http://schemas.microsoft.com/office/drawing/2014/main" id="{782206B1-586F-4254-9B36-D06C4E294ACF}"/>
              </a:ext>
            </a:extLst>
          </p:cNvPr>
          <p:cNvSpPr>
            <a:spLocks noGrp="1"/>
          </p:cNvSpPr>
          <p:nvPr>
            <p:ph type="body" sz="quarter" idx="18"/>
          </p:nvPr>
        </p:nvSpPr>
        <p:spPr/>
        <p:txBody>
          <a:bodyPr/>
          <a:lstStyle/>
          <a:p>
            <a:r>
              <a:rPr lang="en-US" dirty="0"/>
              <a:t>Lorem ipsum dolor sit amet, consectetuer adipiscing elit. Maecenas porttitor congue massa. Fusce posuere, magna sed pulvinar ultricies, purus lectus malesuada libero, sit amet commodo magna eros quis urna. Nunc viverra imperdiet enim. Fusce est. Vivamus a tellus.</a:t>
            </a:r>
          </a:p>
          <a:p>
            <a:r>
              <a:rPr lang="en-US" dirty="0"/>
              <a:t>Pellentesque habitant morbi tristique senectus et netus et malesuada fames ac turpis egestas. Proin pharetra nonummy pede. Mauris et orci.</a:t>
            </a:r>
          </a:p>
        </p:txBody>
      </p:sp>
      <p:sp>
        <p:nvSpPr>
          <p:cNvPr id="2" name="Slide Number Placeholder 1">
            <a:extLst>
              <a:ext uri="{FF2B5EF4-FFF2-40B4-BE49-F238E27FC236}">
                <a16:creationId xmlns:a16="http://schemas.microsoft.com/office/drawing/2014/main" id="{FAC2D367-2A6E-41FE-A9EA-24FF17BCAA97}"/>
              </a:ext>
            </a:extLst>
          </p:cNvPr>
          <p:cNvSpPr>
            <a:spLocks noGrp="1"/>
          </p:cNvSpPr>
          <p:nvPr>
            <p:ph type="sldNum" sz="quarter" idx="12"/>
          </p:nvPr>
        </p:nvSpPr>
        <p:spPr/>
        <p:txBody>
          <a:bodyPr/>
          <a:lstStyle/>
          <a:p>
            <a:fld id="{C263D6C4-4840-40CC-AC84-17E24B3B7BDE}" type="slidenum">
              <a:rPr lang="en-US" smtClean="0"/>
              <a:pPr/>
              <a:t>12</a:t>
            </a:fld>
            <a:endParaRPr lang="en-US" dirty="0"/>
          </a:p>
        </p:txBody>
      </p:sp>
    </p:spTree>
    <p:extLst>
      <p:ext uri="{BB962C8B-B14F-4D97-AF65-F5344CB8AC3E}">
        <p14:creationId xmlns:p14="http://schemas.microsoft.com/office/powerpoint/2010/main" val="663103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01323FB-427E-4A8D-B473-AB0657D8D23B}"/>
              </a:ext>
            </a:extLst>
          </p:cNvPr>
          <p:cNvSpPr>
            <a:spLocks noGrp="1"/>
          </p:cNvSpPr>
          <p:nvPr>
            <p:ph type="title"/>
          </p:nvPr>
        </p:nvSpPr>
        <p:spPr/>
        <p:txBody>
          <a:bodyPr/>
          <a:lstStyle/>
          <a:p>
            <a:r>
              <a:rPr lang="en-US" dirty="0"/>
              <a:t>Table</a:t>
            </a:r>
          </a:p>
        </p:txBody>
      </p:sp>
      <p:graphicFrame>
        <p:nvGraphicFramePr>
          <p:cNvPr id="6" name="Table 5">
            <a:extLst>
              <a:ext uri="{FF2B5EF4-FFF2-40B4-BE49-F238E27FC236}">
                <a16:creationId xmlns:a16="http://schemas.microsoft.com/office/drawing/2014/main" id="{E8EEB296-8554-4D20-B3B8-C0BBC380A58D}"/>
              </a:ext>
            </a:extLst>
          </p:cNvPr>
          <p:cNvGraphicFramePr>
            <a:graphicFrameLocks noGrp="1"/>
          </p:cNvGraphicFramePr>
          <p:nvPr>
            <p:extLst>
              <p:ext uri="{D42A27DB-BD31-4B8C-83A1-F6EECF244321}">
                <p14:modId xmlns:p14="http://schemas.microsoft.com/office/powerpoint/2010/main" val="2357960289"/>
              </p:ext>
            </p:extLst>
          </p:nvPr>
        </p:nvGraphicFramePr>
        <p:xfrm>
          <a:off x="1130300" y="1856740"/>
          <a:ext cx="9931400" cy="3931920"/>
        </p:xfrm>
        <a:graphic>
          <a:graphicData uri="http://schemas.openxmlformats.org/drawingml/2006/table">
            <a:tbl>
              <a:tblPr firstRow="1" bandRow="1">
                <a:tableStyleId>{5C22544A-7EE6-4342-B048-85BDC9FD1C3A}</a:tableStyleId>
              </a:tblPr>
              <a:tblGrid>
                <a:gridCol w="2482850">
                  <a:extLst>
                    <a:ext uri="{9D8B030D-6E8A-4147-A177-3AD203B41FA5}">
                      <a16:colId xmlns:a16="http://schemas.microsoft.com/office/drawing/2014/main" val="3559833401"/>
                    </a:ext>
                  </a:extLst>
                </a:gridCol>
                <a:gridCol w="2482850">
                  <a:extLst>
                    <a:ext uri="{9D8B030D-6E8A-4147-A177-3AD203B41FA5}">
                      <a16:colId xmlns:a16="http://schemas.microsoft.com/office/drawing/2014/main" val="82523989"/>
                    </a:ext>
                  </a:extLst>
                </a:gridCol>
                <a:gridCol w="2482850">
                  <a:extLst>
                    <a:ext uri="{9D8B030D-6E8A-4147-A177-3AD203B41FA5}">
                      <a16:colId xmlns:a16="http://schemas.microsoft.com/office/drawing/2014/main" val="3211310719"/>
                    </a:ext>
                  </a:extLst>
                </a:gridCol>
                <a:gridCol w="2482850">
                  <a:extLst>
                    <a:ext uri="{9D8B030D-6E8A-4147-A177-3AD203B41FA5}">
                      <a16:colId xmlns:a16="http://schemas.microsoft.com/office/drawing/2014/main" val="4160613981"/>
                    </a:ext>
                  </a:extLst>
                </a:gridCol>
              </a:tblGrid>
              <a:tr h="640080">
                <a:tc>
                  <a:txBody>
                    <a:bodyPr/>
                    <a:lstStyle/>
                    <a:p>
                      <a:pPr algn="ctr"/>
                      <a:r>
                        <a:rPr lang="en-US" sz="1600" b="0" dirty="0">
                          <a:latin typeface="+mn-lt"/>
                          <a:cs typeface="Arial" panose="020B0604020202020204" pitchFamily="34" charset="0"/>
                        </a:rPr>
                        <a:t>Title</a:t>
                      </a:r>
                      <a:endParaRPr lang="en-GB" sz="1600" b="0" dirty="0">
                        <a:latin typeface="+mn-lt"/>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latin typeface="+mn-lt"/>
                          <a:cs typeface="Arial" panose="020B0604020202020204" pitchFamily="34" charset="0"/>
                        </a:rPr>
                        <a:t>Title</a:t>
                      </a:r>
                      <a:endParaRPr lang="en-GB" sz="1600" b="0" dirty="0">
                        <a:latin typeface="+mn-lt"/>
                        <a:cs typeface="Arial" panose="020B0604020202020204" pitchFamily="34" charset="0"/>
                      </a:endParaRPr>
                    </a:p>
                  </a:txBody>
                  <a:tcPr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latin typeface="+mn-lt"/>
                          <a:cs typeface="Arial" panose="020B0604020202020204" pitchFamily="34" charset="0"/>
                        </a:rPr>
                        <a:t>Title</a:t>
                      </a:r>
                      <a:endParaRPr lang="en-GB" sz="1600" b="0" dirty="0">
                        <a:latin typeface="+mn-lt"/>
                        <a:cs typeface="Arial" panose="020B0604020202020204" pitchFamily="34" charset="0"/>
                      </a:endParaRPr>
                    </a:p>
                  </a:txBody>
                  <a:tcPr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latin typeface="+mn-lt"/>
                          <a:cs typeface="Arial" panose="020B0604020202020204" pitchFamily="34" charset="0"/>
                        </a:rPr>
                        <a:t>Title</a:t>
                      </a:r>
                      <a:endParaRPr lang="en-GB" sz="1600" b="0" dirty="0">
                        <a:latin typeface="+mn-lt"/>
                        <a:cs typeface="Arial" panose="020B0604020202020204" pitchFamily="34" charset="0"/>
                      </a:endParaRPr>
                    </a:p>
                  </a:txBody>
                  <a:tcPr anchor="ctr">
                    <a:lnL w="12700" cap="flat" cmpd="sng" algn="ctr">
                      <a:solidFill>
                        <a:schemeClr val="accent2">
                          <a:lumMod val="75000"/>
                        </a:schemeClr>
                      </a:solid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6630617"/>
                  </a:ext>
                </a:extLst>
              </a:tr>
              <a:tr h="548640">
                <a:tc>
                  <a:txBody>
                    <a:bodyPr/>
                    <a:lstStyle/>
                    <a:p>
                      <a:endParaRPr lang="en-GB" sz="1400" dirty="0">
                        <a:latin typeface="+mn-lt"/>
                      </a:endParaRPr>
                    </a:p>
                  </a:txBody>
                  <a:tcPr anchor="ctr">
                    <a:lnL w="38100" cap="flat" cmpd="sng" algn="ctr">
                      <a:no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noFill/>
                  </a:tcPr>
                </a:tc>
                <a:tc>
                  <a:txBody>
                    <a:bodyPr/>
                    <a:lstStyle/>
                    <a:p>
                      <a:endParaRPr lang="en-GB" sz="1400" dirty="0">
                        <a:latin typeface="+mn-lt"/>
                      </a:endParaRPr>
                    </a:p>
                  </a:txBody>
                  <a:tcPr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noFill/>
                  </a:tcPr>
                </a:tc>
                <a:tc>
                  <a:txBody>
                    <a:bodyPr/>
                    <a:lstStyle/>
                    <a:p>
                      <a:endParaRPr lang="en-GB" sz="1400" dirty="0">
                        <a:latin typeface="+mn-lt"/>
                      </a:endParaRPr>
                    </a:p>
                  </a:txBody>
                  <a:tcPr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noFill/>
                  </a:tcPr>
                </a:tc>
                <a:tc>
                  <a:txBody>
                    <a:bodyPr/>
                    <a:lstStyle/>
                    <a:p>
                      <a:endParaRPr lang="en-GB" sz="1400" dirty="0">
                        <a:latin typeface="+mn-lt"/>
                      </a:endParaRPr>
                    </a:p>
                  </a:txBody>
                  <a:tcPr anchor="ctr">
                    <a:lnL w="12700" cap="flat" cmpd="sng" algn="ctr">
                      <a:solidFill>
                        <a:schemeClr val="accent2">
                          <a:lumMod val="75000"/>
                        </a:schemeClr>
                      </a:solid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noFill/>
                  </a:tcPr>
                </a:tc>
                <a:extLst>
                  <a:ext uri="{0D108BD9-81ED-4DB2-BD59-A6C34878D82A}">
                    <a16:rowId xmlns:a16="http://schemas.microsoft.com/office/drawing/2014/main" val="3446274366"/>
                  </a:ext>
                </a:extLst>
              </a:tr>
              <a:tr h="548640">
                <a:tc>
                  <a:txBody>
                    <a:bodyPr/>
                    <a:lstStyle/>
                    <a:p>
                      <a:endParaRPr lang="en-GB" sz="1400" dirty="0">
                        <a:latin typeface="+mn-lt"/>
                      </a:endParaRPr>
                    </a:p>
                  </a:txBody>
                  <a:tcPr anchor="ctr">
                    <a:lnL w="38100" cap="flat" cmpd="sng" algn="ctr">
                      <a:no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accent5"/>
                    </a:solidFill>
                  </a:tcPr>
                </a:tc>
                <a:tc>
                  <a:txBody>
                    <a:bodyPr/>
                    <a:lstStyle/>
                    <a:p>
                      <a:endParaRPr lang="en-GB" sz="1400" dirty="0">
                        <a:latin typeface="+mn-lt"/>
                      </a:endParaRPr>
                    </a:p>
                  </a:txBody>
                  <a:tcPr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accent5"/>
                    </a:solidFill>
                  </a:tcPr>
                </a:tc>
                <a:tc>
                  <a:txBody>
                    <a:bodyPr/>
                    <a:lstStyle/>
                    <a:p>
                      <a:endParaRPr lang="en-GB" sz="1400" dirty="0">
                        <a:latin typeface="+mn-lt"/>
                      </a:endParaRPr>
                    </a:p>
                  </a:txBody>
                  <a:tcPr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accent5"/>
                    </a:solidFill>
                  </a:tcPr>
                </a:tc>
                <a:tc>
                  <a:txBody>
                    <a:bodyPr/>
                    <a:lstStyle/>
                    <a:p>
                      <a:endParaRPr lang="en-GB" sz="1400" dirty="0">
                        <a:latin typeface="+mn-lt"/>
                      </a:endParaRPr>
                    </a:p>
                  </a:txBody>
                  <a:tcPr anchor="ctr">
                    <a:lnL w="12700" cap="flat" cmpd="sng" algn="ctr">
                      <a:solidFill>
                        <a:schemeClr val="accent2">
                          <a:lumMod val="75000"/>
                        </a:schemeClr>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accent5"/>
                    </a:solidFill>
                  </a:tcPr>
                </a:tc>
                <a:extLst>
                  <a:ext uri="{0D108BD9-81ED-4DB2-BD59-A6C34878D82A}">
                    <a16:rowId xmlns:a16="http://schemas.microsoft.com/office/drawing/2014/main" val="1758271508"/>
                  </a:ext>
                </a:extLst>
              </a:tr>
              <a:tr h="548640">
                <a:tc>
                  <a:txBody>
                    <a:bodyPr/>
                    <a:lstStyle/>
                    <a:p>
                      <a:endParaRPr lang="en-GB" sz="1400" dirty="0">
                        <a:latin typeface="+mn-lt"/>
                      </a:endParaRPr>
                    </a:p>
                  </a:txBody>
                  <a:tcPr anchor="ctr">
                    <a:lnL w="38100" cap="flat" cmpd="sng" algn="ctr">
                      <a:no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noFill/>
                  </a:tcPr>
                </a:tc>
                <a:tc>
                  <a:txBody>
                    <a:bodyPr/>
                    <a:lstStyle/>
                    <a:p>
                      <a:endParaRPr lang="en-GB" sz="1400" dirty="0">
                        <a:latin typeface="+mn-lt"/>
                      </a:endParaRPr>
                    </a:p>
                  </a:txBody>
                  <a:tcPr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noFill/>
                  </a:tcPr>
                </a:tc>
                <a:tc>
                  <a:txBody>
                    <a:bodyPr/>
                    <a:lstStyle/>
                    <a:p>
                      <a:endParaRPr lang="en-GB" sz="1400" dirty="0">
                        <a:latin typeface="+mn-lt"/>
                      </a:endParaRPr>
                    </a:p>
                  </a:txBody>
                  <a:tcPr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noFill/>
                  </a:tcPr>
                </a:tc>
                <a:tc>
                  <a:txBody>
                    <a:bodyPr/>
                    <a:lstStyle/>
                    <a:p>
                      <a:endParaRPr lang="en-GB" sz="1400" dirty="0">
                        <a:latin typeface="+mn-lt"/>
                      </a:endParaRPr>
                    </a:p>
                  </a:txBody>
                  <a:tcPr anchor="ctr">
                    <a:lnL w="12700" cap="flat" cmpd="sng" algn="ctr">
                      <a:solidFill>
                        <a:schemeClr val="accent2">
                          <a:lumMod val="75000"/>
                        </a:schemeClr>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noFill/>
                  </a:tcPr>
                </a:tc>
                <a:extLst>
                  <a:ext uri="{0D108BD9-81ED-4DB2-BD59-A6C34878D82A}">
                    <a16:rowId xmlns:a16="http://schemas.microsoft.com/office/drawing/2014/main" val="3736384641"/>
                  </a:ext>
                </a:extLst>
              </a:tr>
              <a:tr h="548640">
                <a:tc>
                  <a:txBody>
                    <a:bodyPr/>
                    <a:lstStyle/>
                    <a:p>
                      <a:endParaRPr lang="en-GB" sz="1400" dirty="0">
                        <a:latin typeface="+mn-lt"/>
                      </a:endParaRPr>
                    </a:p>
                  </a:txBody>
                  <a:tcPr anchor="ctr">
                    <a:lnL w="38100" cap="flat" cmpd="sng" algn="ctr">
                      <a:no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accent5"/>
                    </a:solidFill>
                  </a:tcPr>
                </a:tc>
                <a:tc>
                  <a:txBody>
                    <a:bodyPr/>
                    <a:lstStyle/>
                    <a:p>
                      <a:endParaRPr lang="en-GB" sz="1400" dirty="0">
                        <a:latin typeface="+mn-lt"/>
                      </a:endParaRPr>
                    </a:p>
                  </a:txBody>
                  <a:tcPr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accent5"/>
                    </a:solidFill>
                  </a:tcPr>
                </a:tc>
                <a:tc>
                  <a:txBody>
                    <a:bodyPr/>
                    <a:lstStyle/>
                    <a:p>
                      <a:endParaRPr lang="en-GB" sz="1400" dirty="0">
                        <a:latin typeface="+mn-lt"/>
                      </a:endParaRPr>
                    </a:p>
                  </a:txBody>
                  <a:tcPr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accent5"/>
                    </a:solidFill>
                  </a:tcPr>
                </a:tc>
                <a:tc>
                  <a:txBody>
                    <a:bodyPr/>
                    <a:lstStyle/>
                    <a:p>
                      <a:endParaRPr lang="en-GB" sz="1400" dirty="0">
                        <a:latin typeface="+mn-lt"/>
                      </a:endParaRPr>
                    </a:p>
                  </a:txBody>
                  <a:tcPr anchor="ctr">
                    <a:lnL w="12700" cap="flat" cmpd="sng" algn="ctr">
                      <a:solidFill>
                        <a:schemeClr val="accent2">
                          <a:lumMod val="75000"/>
                        </a:schemeClr>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accent5"/>
                    </a:solidFill>
                  </a:tcPr>
                </a:tc>
                <a:extLst>
                  <a:ext uri="{0D108BD9-81ED-4DB2-BD59-A6C34878D82A}">
                    <a16:rowId xmlns:a16="http://schemas.microsoft.com/office/drawing/2014/main" val="3090935587"/>
                  </a:ext>
                </a:extLst>
              </a:tr>
              <a:tr h="548640">
                <a:tc>
                  <a:txBody>
                    <a:bodyPr/>
                    <a:lstStyle/>
                    <a:p>
                      <a:endParaRPr lang="en-GB" sz="1400" dirty="0">
                        <a:latin typeface="+mn-lt"/>
                      </a:endParaRPr>
                    </a:p>
                  </a:txBody>
                  <a:tcPr anchor="ctr">
                    <a:lnL w="38100" cap="flat" cmpd="sng" algn="ctr">
                      <a:no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noFill/>
                  </a:tcPr>
                </a:tc>
                <a:tc>
                  <a:txBody>
                    <a:bodyPr/>
                    <a:lstStyle/>
                    <a:p>
                      <a:endParaRPr lang="en-GB" sz="1400" dirty="0">
                        <a:latin typeface="+mn-lt"/>
                      </a:endParaRPr>
                    </a:p>
                  </a:txBody>
                  <a:tcPr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noFill/>
                  </a:tcPr>
                </a:tc>
                <a:tc>
                  <a:txBody>
                    <a:bodyPr/>
                    <a:lstStyle/>
                    <a:p>
                      <a:endParaRPr lang="en-GB" sz="1400" dirty="0">
                        <a:latin typeface="+mn-lt"/>
                      </a:endParaRPr>
                    </a:p>
                  </a:txBody>
                  <a:tcPr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noFill/>
                  </a:tcPr>
                </a:tc>
                <a:tc>
                  <a:txBody>
                    <a:bodyPr/>
                    <a:lstStyle/>
                    <a:p>
                      <a:endParaRPr lang="en-GB" sz="1400" dirty="0">
                        <a:latin typeface="+mn-lt"/>
                      </a:endParaRPr>
                    </a:p>
                  </a:txBody>
                  <a:tcPr anchor="ctr">
                    <a:lnL w="12700" cap="flat" cmpd="sng" algn="ctr">
                      <a:solidFill>
                        <a:schemeClr val="accent2">
                          <a:lumMod val="75000"/>
                        </a:schemeClr>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noFill/>
                  </a:tcPr>
                </a:tc>
                <a:extLst>
                  <a:ext uri="{0D108BD9-81ED-4DB2-BD59-A6C34878D82A}">
                    <a16:rowId xmlns:a16="http://schemas.microsoft.com/office/drawing/2014/main" val="446909641"/>
                  </a:ext>
                </a:extLst>
              </a:tr>
              <a:tr h="548640">
                <a:tc>
                  <a:txBody>
                    <a:bodyPr/>
                    <a:lstStyle/>
                    <a:p>
                      <a:endParaRPr lang="en-GB" sz="1400" dirty="0">
                        <a:latin typeface="+mn-lt"/>
                      </a:endParaRPr>
                    </a:p>
                  </a:txBody>
                  <a:tcPr anchor="ctr">
                    <a:lnL w="38100" cap="flat" cmpd="sng" algn="ctr">
                      <a:no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accent5"/>
                    </a:solidFill>
                  </a:tcPr>
                </a:tc>
                <a:tc>
                  <a:txBody>
                    <a:bodyPr/>
                    <a:lstStyle/>
                    <a:p>
                      <a:endParaRPr lang="en-GB" sz="1400" dirty="0">
                        <a:latin typeface="+mn-lt"/>
                      </a:endParaRPr>
                    </a:p>
                  </a:txBody>
                  <a:tcPr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accent5"/>
                    </a:solidFill>
                  </a:tcPr>
                </a:tc>
                <a:tc>
                  <a:txBody>
                    <a:bodyPr/>
                    <a:lstStyle/>
                    <a:p>
                      <a:endParaRPr lang="en-GB" sz="1400" dirty="0">
                        <a:latin typeface="+mn-lt"/>
                      </a:endParaRPr>
                    </a:p>
                  </a:txBody>
                  <a:tcPr anchor="ct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accent5"/>
                    </a:solidFill>
                  </a:tcPr>
                </a:tc>
                <a:tc>
                  <a:txBody>
                    <a:bodyPr/>
                    <a:lstStyle/>
                    <a:p>
                      <a:endParaRPr lang="en-GB" sz="1400" dirty="0">
                        <a:latin typeface="+mn-lt"/>
                      </a:endParaRPr>
                    </a:p>
                  </a:txBody>
                  <a:tcPr anchor="ctr">
                    <a:lnL w="12700" cap="flat" cmpd="sng" algn="ctr">
                      <a:solidFill>
                        <a:schemeClr val="accent2">
                          <a:lumMod val="75000"/>
                        </a:schemeClr>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accent5"/>
                    </a:solidFill>
                  </a:tcPr>
                </a:tc>
                <a:extLst>
                  <a:ext uri="{0D108BD9-81ED-4DB2-BD59-A6C34878D82A}">
                    <a16:rowId xmlns:a16="http://schemas.microsoft.com/office/drawing/2014/main" val="3472044516"/>
                  </a:ext>
                </a:extLst>
              </a:tr>
            </a:tbl>
          </a:graphicData>
        </a:graphic>
      </p:graphicFrame>
      <p:sp>
        <p:nvSpPr>
          <p:cNvPr id="2" name="Slide Number Placeholder 1">
            <a:extLst>
              <a:ext uri="{FF2B5EF4-FFF2-40B4-BE49-F238E27FC236}">
                <a16:creationId xmlns:a16="http://schemas.microsoft.com/office/drawing/2014/main" id="{E4398C1C-6656-4A73-A680-62A81CDC27FD}"/>
              </a:ext>
            </a:extLst>
          </p:cNvPr>
          <p:cNvSpPr>
            <a:spLocks noGrp="1"/>
          </p:cNvSpPr>
          <p:nvPr>
            <p:ph type="sldNum" sz="quarter" idx="12"/>
          </p:nvPr>
        </p:nvSpPr>
        <p:spPr/>
        <p:txBody>
          <a:bodyPr/>
          <a:lstStyle/>
          <a:p>
            <a:fld id="{C263D6C4-4840-40CC-AC84-17E24B3B7BDE}" type="slidenum">
              <a:rPr lang="en-US" smtClean="0"/>
              <a:pPr/>
              <a:t>13</a:t>
            </a:fld>
            <a:endParaRPr lang="en-US" dirty="0"/>
          </a:p>
        </p:txBody>
      </p:sp>
    </p:spTree>
    <p:extLst>
      <p:ext uri="{BB962C8B-B14F-4D97-AF65-F5344CB8AC3E}">
        <p14:creationId xmlns:p14="http://schemas.microsoft.com/office/powerpoint/2010/main" val="1065425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01323FB-427E-4A8D-B473-AB0657D8D23B}"/>
              </a:ext>
            </a:extLst>
          </p:cNvPr>
          <p:cNvSpPr>
            <a:spLocks noGrp="1"/>
          </p:cNvSpPr>
          <p:nvPr>
            <p:ph type="title"/>
          </p:nvPr>
        </p:nvSpPr>
        <p:spPr/>
        <p:txBody>
          <a:bodyPr/>
          <a:lstStyle/>
          <a:p>
            <a:r>
              <a:rPr lang="en-US" dirty="0"/>
              <a:t>Chart</a:t>
            </a:r>
          </a:p>
        </p:txBody>
      </p:sp>
      <p:graphicFrame>
        <p:nvGraphicFramePr>
          <p:cNvPr id="7" name="Chart 6" title="Gross Revenue Placeholder Chart">
            <a:extLst>
              <a:ext uri="{FF2B5EF4-FFF2-40B4-BE49-F238E27FC236}">
                <a16:creationId xmlns:a16="http://schemas.microsoft.com/office/drawing/2014/main" id="{19AEAA04-4840-FB41-B910-5F3570D85F0A}"/>
              </a:ext>
            </a:extLst>
          </p:cNvPr>
          <p:cNvGraphicFramePr/>
          <p:nvPr>
            <p:extLst>
              <p:ext uri="{D42A27DB-BD31-4B8C-83A1-F6EECF244321}">
                <p14:modId xmlns:p14="http://schemas.microsoft.com/office/powerpoint/2010/main" val="654825679"/>
              </p:ext>
            </p:extLst>
          </p:nvPr>
        </p:nvGraphicFramePr>
        <p:xfrm>
          <a:off x="1250950" y="1712075"/>
          <a:ext cx="9690100" cy="4444199"/>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1">
            <a:extLst>
              <a:ext uri="{FF2B5EF4-FFF2-40B4-BE49-F238E27FC236}">
                <a16:creationId xmlns:a16="http://schemas.microsoft.com/office/drawing/2014/main" id="{E4398C1C-6656-4A73-A680-62A81CDC27FD}"/>
              </a:ext>
            </a:extLst>
          </p:cNvPr>
          <p:cNvSpPr>
            <a:spLocks noGrp="1"/>
          </p:cNvSpPr>
          <p:nvPr>
            <p:ph type="sldNum" sz="quarter" idx="12"/>
          </p:nvPr>
        </p:nvSpPr>
        <p:spPr/>
        <p:txBody>
          <a:bodyPr/>
          <a:lstStyle/>
          <a:p>
            <a:fld id="{C263D6C4-4840-40CC-AC84-17E24B3B7BDE}" type="slidenum">
              <a:rPr lang="en-US" smtClean="0"/>
              <a:pPr/>
              <a:t>14</a:t>
            </a:fld>
            <a:endParaRPr lang="en-US" dirty="0"/>
          </a:p>
        </p:txBody>
      </p:sp>
    </p:spTree>
    <p:extLst>
      <p:ext uri="{BB962C8B-B14F-4D97-AF65-F5344CB8AC3E}">
        <p14:creationId xmlns:p14="http://schemas.microsoft.com/office/powerpoint/2010/main" val="3322300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4CD37D6-FE32-48E3-A3AD-F07BE6A19FA1}"/>
              </a:ext>
            </a:extLst>
          </p:cNvPr>
          <p:cNvSpPr>
            <a:spLocks noGrp="1"/>
          </p:cNvSpPr>
          <p:nvPr>
            <p:ph type="title"/>
          </p:nvPr>
        </p:nvSpPr>
        <p:spPr>
          <a:xfrm>
            <a:off x="533399" y="3200400"/>
            <a:ext cx="7551057" cy="2859313"/>
          </a:xfrm>
        </p:spPr>
        <p:txBody>
          <a:bodyPr/>
          <a:lstStyle/>
          <a:p>
            <a:r>
              <a:rPr lang="en-US" dirty="0"/>
              <a:t>Quote appears here </a:t>
            </a:r>
            <a:br>
              <a:rPr lang="en-US" dirty="0"/>
            </a:br>
            <a:r>
              <a:rPr lang="en-US" dirty="0"/>
              <a:t>Lorem ipsum dolor sit amet, consectetuer adipiscing elit.” </a:t>
            </a:r>
            <a:br>
              <a:rPr lang="en-US" dirty="0"/>
            </a:br>
            <a:r>
              <a:rPr lang="en-US" sz="2400" dirty="0"/>
              <a:t>- Author</a:t>
            </a:r>
            <a:endParaRPr lang="en-US" dirty="0"/>
          </a:p>
        </p:txBody>
      </p:sp>
      <p:sp>
        <p:nvSpPr>
          <p:cNvPr id="2" name="Slide Number Placeholder 1">
            <a:extLst>
              <a:ext uri="{FF2B5EF4-FFF2-40B4-BE49-F238E27FC236}">
                <a16:creationId xmlns:a16="http://schemas.microsoft.com/office/drawing/2014/main" id="{8EDC7217-2779-44E0-9E6D-3B3879516A1D}"/>
              </a:ext>
            </a:extLst>
          </p:cNvPr>
          <p:cNvSpPr>
            <a:spLocks noGrp="1"/>
          </p:cNvSpPr>
          <p:nvPr>
            <p:ph type="sldNum" sz="quarter" idx="12"/>
          </p:nvPr>
        </p:nvSpPr>
        <p:spPr/>
        <p:txBody>
          <a:bodyPr/>
          <a:lstStyle/>
          <a:p>
            <a:fld id="{C263D6C4-4840-40CC-AC84-17E24B3B7BDE}" type="slidenum">
              <a:rPr lang="en-US" smtClean="0"/>
              <a:pPr/>
              <a:t>15</a:t>
            </a:fld>
            <a:endParaRPr lang="en-US" dirty="0"/>
          </a:p>
        </p:txBody>
      </p:sp>
    </p:spTree>
    <p:extLst>
      <p:ext uri="{BB962C8B-B14F-4D97-AF65-F5344CB8AC3E}">
        <p14:creationId xmlns:p14="http://schemas.microsoft.com/office/powerpoint/2010/main" val="914134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BE5BF-9922-45FB-8F3F-4446D40A051B}"/>
              </a:ext>
            </a:extLst>
          </p:cNvPr>
          <p:cNvSpPr>
            <a:spLocks noGrp="1"/>
          </p:cNvSpPr>
          <p:nvPr>
            <p:ph type="ctrTitle"/>
          </p:nvPr>
        </p:nvSpPr>
        <p:spPr/>
        <p:txBody>
          <a:bodyPr/>
          <a:lstStyle/>
          <a:p>
            <a:r>
              <a:rPr lang="en-US" dirty="0"/>
              <a:t>Thank You 1</a:t>
            </a:r>
            <a:endParaRPr lang="en-GB" dirty="0"/>
          </a:p>
        </p:txBody>
      </p:sp>
    </p:spTree>
    <p:extLst>
      <p:ext uri="{BB962C8B-B14F-4D97-AF65-F5344CB8AC3E}">
        <p14:creationId xmlns:p14="http://schemas.microsoft.com/office/powerpoint/2010/main" val="429771863"/>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BE5BF-9922-45FB-8F3F-4446D40A051B}"/>
              </a:ext>
            </a:extLst>
          </p:cNvPr>
          <p:cNvSpPr>
            <a:spLocks noGrp="1"/>
          </p:cNvSpPr>
          <p:nvPr>
            <p:ph type="ctrTitle"/>
          </p:nvPr>
        </p:nvSpPr>
        <p:spPr/>
        <p:txBody>
          <a:bodyPr/>
          <a:lstStyle/>
          <a:p>
            <a:r>
              <a:rPr lang="en-US" dirty="0"/>
              <a:t>Thank You 2</a:t>
            </a:r>
            <a:endParaRPr lang="en-GB" dirty="0"/>
          </a:p>
        </p:txBody>
      </p:sp>
    </p:spTree>
    <p:extLst>
      <p:ext uri="{BB962C8B-B14F-4D97-AF65-F5344CB8AC3E}">
        <p14:creationId xmlns:p14="http://schemas.microsoft.com/office/powerpoint/2010/main" val="44069682"/>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8DCA46-603B-4178-8707-30E192CE6B8D}"/>
              </a:ext>
            </a:extLst>
          </p:cNvPr>
          <p:cNvSpPr>
            <a:spLocks noGrp="1"/>
          </p:cNvSpPr>
          <p:nvPr>
            <p:ph type="title"/>
          </p:nvPr>
        </p:nvSpPr>
        <p:spPr/>
        <p:txBody>
          <a:bodyPr/>
          <a:lstStyle/>
          <a:p>
            <a:r>
              <a:rPr lang="en-US" dirty="0"/>
              <a:t>Customize this Template</a:t>
            </a:r>
          </a:p>
        </p:txBody>
      </p:sp>
      <p:sp>
        <p:nvSpPr>
          <p:cNvPr id="2" name="Slide Number Placeholder 1">
            <a:extLst>
              <a:ext uri="{FF2B5EF4-FFF2-40B4-BE49-F238E27FC236}">
                <a16:creationId xmlns:a16="http://schemas.microsoft.com/office/drawing/2014/main" id="{6D90B5C6-1CB0-445E-99D1-8E2FE8C59B50}"/>
              </a:ext>
            </a:extLst>
          </p:cNvPr>
          <p:cNvSpPr>
            <a:spLocks noGrp="1"/>
          </p:cNvSpPr>
          <p:nvPr>
            <p:ph type="sldNum" sz="quarter" idx="12"/>
          </p:nvPr>
        </p:nvSpPr>
        <p:spPr/>
        <p:txBody>
          <a:bodyPr/>
          <a:lstStyle/>
          <a:p>
            <a:fld id="{C263D6C4-4840-40CC-AC84-17E24B3B7BDE}" type="slidenum">
              <a:rPr lang="en-US" smtClean="0"/>
              <a:pPr/>
              <a:t>18</a:t>
            </a:fld>
            <a:endParaRPr lang="en-US" dirty="0"/>
          </a:p>
        </p:txBody>
      </p:sp>
      <p:sp>
        <p:nvSpPr>
          <p:cNvPr id="3" name="Text Placeholder 2">
            <a:extLst>
              <a:ext uri="{FF2B5EF4-FFF2-40B4-BE49-F238E27FC236}">
                <a16:creationId xmlns:a16="http://schemas.microsoft.com/office/drawing/2014/main" id="{06554A61-D199-469B-AB0C-B68F82B5059F}"/>
              </a:ext>
            </a:extLst>
          </p:cNvPr>
          <p:cNvSpPr>
            <a:spLocks noGrp="1"/>
          </p:cNvSpPr>
          <p:nvPr>
            <p:ph type="body" sz="quarter" idx="13"/>
          </p:nvPr>
        </p:nvSpPr>
        <p:spPr/>
        <p:txBody>
          <a:bodyPr/>
          <a:lstStyle/>
          <a:p>
            <a:r>
              <a:rPr lang="en-US" u="sng" dirty="0">
                <a:hlinkClick r:id="rId2">
                  <a:extLst>
                    <a:ext uri="{A12FA001-AC4F-418D-AE19-62706E023703}">
                      <ahyp:hlinkClr xmlns:ahyp="http://schemas.microsoft.com/office/drawing/2018/hyperlinkcolor" val="tx"/>
                    </a:ext>
                  </a:extLst>
                </a:hlinkClick>
              </a:rPr>
              <a:t>Template Editing Instructions and Feedback</a:t>
            </a:r>
            <a:endParaRPr lang="en-US" u="sng" dirty="0"/>
          </a:p>
        </p:txBody>
      </p:sp>
    </p:spTree>
    <p:extLst>
      <p:ext uri="{BB962C8B-B14F-4D97-AF65-F5344CB8AC3E}">
        <p14:creationId xmlns:p14="http://schemas.microsoft.com/office/powerpoint/2010/main" val="59582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38467-0FB6-8916-DDA2-3F8317C17C30}"/>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5CCB23B6-9DA3-1877-109D-3770F89A97FC}"/>
              </a:ext>
            </a:extLst>
          </p:cNvPr>
          <p:cNvSpPr>
            <a:spLocks noGrp="1"/>
          </p:cNvSpPr>
          <p:nvPr>
            <p:ph type="body" sz="quarter" idx="18"/>
          </p:nvPr>
        </p:nvSpPr>
        <p:spPr/>
        <p:txBody>
          <a:bodyPr/>
          <a:lstStyle/>
          <a:p>
            <a:r>
              <a:rPr lang="en-US" sz="2400" dirty="0"/>
              <a:t>This participant has 2 Participation Periods (7/29/24 and 3/18/25) and 2 Youth Enrollments</a:t>
            </a:r>
          </a:p>
        </p:txBody>
      </p:sp>
      <p:sp>
        <p:nvSpPr>
          <p:cNvPr id="4" name="Slide Number Placeholder 3">
            <a:extLst>
              <a:ext uri="{FF2B5EF4-FFF2-40B4-BE49-F238E27FC236}">
                <a16:creationId xmlns:a16="http://schemas.microsoft.com/office/drawing/2014/main" id="{DEAAD886-2496-73FD-882D-02E34EE2AC32}"/>
              </a:ext>
            </a:extLst>
          </p:cNvPr>
          <p:cNvSpPr>
            <a:spLocks noGrp="1"/>
          </p:cNvSpPr>
          <p:nvPr>
            <p:ph type="sldNum" sz="quarter" idx="12"/>
          </p:nvPr>
        </p:nvSpPr>
        <p:spPr/>
        <p:txBody>
          <a:bodyPr/>
          <a:lstStyle/>
          <a:p>
            <a:fld id="{C263D6C4-4840-40CC-AC84-17E24B3B7BDE}" type="slidenum">
              <a:rPr lang="en-US" noProof="0" smtClean="0"/>
              <a:pPr/>
              <a:t>2</a:t>
            </a:fld>
            <a:endParaRPr lang="en-US" noProof="0" dirty="0"/>
          </a:p>
        </p:txBody>
      </p:sp>
      <p:pic>
        <p:nvPicPr>
          <p:cNvPr id="7" name="Picture Placeholder 6">
            <a:extLst>
              <a:ext uri="{FF2B5EF4-FFF2-40B4-BE49-F238E27FC236}">
                <a16:creationId xmlns:a16="http://schemas.microsoft.com/office/drawing/2014/main" id="{4F1E00F5-164C-86D8-F530-1BA8D683873D}"/>
              </a:ext>
            </a:extLst>
          </p:cNvPr>
          <p:cNvPicPr>
            <a:picLocks noGrp="1" noChangeAspect="1"/>
          </p:cNvPicPr>
          <p:nvPr>
            <p:ph type="pic" sz="quarter" idx="19"/>
          </p:nvPr>
        </p:nvPicPr>
        <p:blipFill>
          <a:blip r:embed="rId2"/>
          <a:srcRect t="13074" b="13074"/>
          <a:stretch/>
        </p:blipFill>
        <p:spPr>
          <a:prstGeom prst="rect">
            <a:avLst/>
          </a:prstGeom>
        </p:spPr>
      </p:pic>
    </p:spTree>
    <p:extLst>
      <p:ext uri="{BB962C8B-B14F-4D97-AF65-F5344CB8AC3E}">
        <p14:creationId xmlns:p14="http://schemas.microsoft.com/office/powerpoint/2010/main" val="1307241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C764727-7874-CC6A-A30C-ACFEB1D75631}"/>
              </a:ext>
            </a:extLst>
          </p:cNvPr>
          <p:cNvSpPr>
            <a:spLocks noGrp="1"/>
          </p:cNvSpPr>
          <p:nvPr>
            <p:ph type="title"/>
          </p:nvPr>
        </p:nvSpPr>
        <p:spPr>
          <a:xfrm>
            <a:off x="444500" y="542925"/>
            <a:ext cx="11214100" cy="535531"/>
          </a:xfrm>
        </p:spPr>
        <p:txBody>
          <a:bodyPr/>
          <a:lstStyle/>
          <a:p>
            <a:r>
              <a:rPr lang="en-US" dirty="0"/>
              <a:t>Attained HSE 8/20/24               Exited 11/15/24</a:t>
            </a:r>
          </a:p>
        </p:txBody>
      </p:sp>
      <p:sp>
        <p:nvSpPr>
          <p:cNvPr id="4" name="Slide Number Placeholder 3">
            <a:extLst>
              <a:ext uri="{FF2B5EF4-FFF2-40B4-BE49-F238E27FC236}">
                <a16:creationId xmlns:a16="http://schemas.microsoft.com/office/drawing/2014/main" id="{A97DA7DD-A7ED-C1C0-D22D-31135E2BB222}"/>
              </a:ext>
            </a:extLst>
          </p:cNvPr>
          <p:cNvSpPr>
            <a:spLocks noGrp="1"/>
          </p:cNvSpPr>
          <p:nvPr>
            <p:ph type="sldNum" sz="quarter" idx="12"/>
          </p:nvPr>
        </p:nvSpPr>
        <p:spPr>
          <a:xfrm>
            <a:off x="11252200" y="6315075"/>
            <a:ext cx="406400" cy="365125"/>
          </a:xfrm>
        </p:spPr>
        <p:txBody>
          <a:bodyPr anchor="ctr">
            <a:normAutofit/>
          </a:bodyPr>
          <a:lstStyle/>
          <a:p>
            <a:pPr>
              <a:spcAft>
                <a:spcPts val="600"/>
              </a:spcAft>
            </a:pPr>
            <a:fld id="{C263D6C4-4840-40CC-AC84-17E24B3B7BDE}" type="slidenum">
              <a:rPr lang="en-US" noProof="0" smtClean="0"/>
              <a:pPr>
                <a:spcAft>
                  <a:spcPts val="600"/>
                </a:spcAft>
              </a:pPr>
              <a:t>3</a:t>
            </a:fld>
            <a:endParaRPr lang="en-US" noProof="0"/>
          </a:p>
        </p:txBody>
      </p:sp>
      <p:pic>
        <p:nvPicPr>
          <p:cNvPr id="7" name="Picture Placeholder 6">
            <a:extLst>
              <a:ext uri="{FF2B5EF4-FFF2-40B4-BE49-F238E27FC236}">
                <a16:creationId xmlns:a16="http://schemas.microsoft.com/office/drawing/2014/main" id="{A11DD023-97E5-B57C-E054-057A5F5D6A7F}"/>
              </a:ext>
            </a:extLst>
          </p:cNvPr>
          <p:cNvPicPr>
            <a:picLocks noGrp="1" noChangeAspect="1"/>
          </p:cNvPicPr>
          <p:nvPr>
            <p:ph idx="1"/>
          </p:nvPr>
        </p:nvPicPr>
        <p:blipFill>
          <a:blip r:embed="rId2"/>
          <a:stretch/>
        </p:blipFill>
        <p:spPr>
          <a:xfrm>
            <a:off x="1677779" y="1825625"/>
            <a:ext cx="8746406" cy="4351338"/>
          </a:xfrm>
          <a:prstGeom prst="rect">
            <a:avLst/>
          </a:prstGeom>
          <a:noFill/>
        </p:spPr>
      </p:pic>
    </p:spTree>
    <p:extLst>
      <p:ext uri="{BB962C8B-B14F-4D97-AF65-F5344CB8AC3E}">
        <p14:creationId xmlns:p14="http://schemas.microsoft.com/office/powerpoint/2010/main" val="2584833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DDA49-040A-82BA-E821-7CE2C7E972D7}"/>
              </a:ext>
            </a:extLst>
          </p:cNvPr>
          <p:cNvSpPr>
            <a:spLocks noGrp="1"/>
          </p:cNvSpPr>
          <p:nvPr>
            <p:ph type="title"/>
          </p:nvPr>
        </p:nvSpPr>
        <p:spPr/>
        <p:txBody>
          <a:bodyPr/>
          <a:lstStyle/>
          <a:p>
            <a:r>
              <a:rPr lang="en-US" dirty="0"/>
              <a:t>They were re-enrolled 3/18/25………BUT</a:t>
            </a:r>
          </a:p>
        </p:txBody>
      </p:sp>
      <p:sp>
        <p:nvSpPr>
          <p:cNvPr id="3" name="Slide Number Placeholder 2">
            <a:extLst>
              <a:ext uri="{FF2B5EF4-FFF2-40B4-BE49-F238E27FC236}">
                <a16:creationId xmlns:a16="http://schemas.microsoft.com/office/drawing/2014/main" id="{3AFF451F-719F-B4EA-C0A3-B788BA79CD2B}"/>
              </a:ext>
            </a:extLst>
          </p:cNvPr>
          <p:cNvSpPr>
            <a:spLocks noGrp="1"/>
          </p:cNvSpPr>
          <p:nvPr>
            <p:ph type="sldNum" sz="quarter" idx="12"/>
          </p:nvPr>
        </p:nvSpPr>
        <p:spPr/>
        <p:txBody>
          <a:bodyPr/>
          <a:lstStyle/>
          <a:p>
            <a:fld id="{C263D6C4-4840-40CC-AC84-17E24B3B7BDE}" type="slidenum">
              <a:rPr lang="en-US" noProof="0" smtClean="0"/>
              <a:pPr/>
              <a:t>4</a:t>
            </a:fld>
            <a:endParaRPr lang="en-US" noProof="0" dirty="0"/>
          </a:p>
        </p:txBody>
      </p:sp>
      <p:pic>
        <p:nvPicPr>
          <p:cNvPr id="5" name="Picture 4">
            <a:extLst>
              <a:ext uri="{FF2B5EF4-FFF2-40B4-BE49-F238E27FC236}">
                <a16:creationId xmlns:a16="http://schemas.microsoft.com/office/drawing/2014/main" id="{DBA7AA78-9D8F-8FEC-C1E6-045FC16469B9}"/>
              </a:ext>
            </a:extLst>
          </p:cNvPr>
          <p:cNvPicPr>
            <a:picLocks noChangeAspect="1"/>
          </p:cNvPicPr>
          <p:nvPr/>
        </p:nvPicPr>
        <p:blipFill>
          <a:blip r:embed="rId2"/>
          <a:stretch>
            <a:fillRect/>
          </a:stretch>
        </p:blipFill>
        <p:spPr>
          <a:xfrm>
            <a:off x="103939" y="1305787"/>
            <a:ext cx="11984122" cy="5191850"/>
          </a:xfrm>
          <a:prstGeom prst="rect">
            <a:avLst/>
          </a:prstGeom>
        </p:spPr>
      </p:pic>
    </p:spTree>
    <p:extLst>
      <p:ext uri="{BB962C8B-B14F-4D97-AF65-F5344CB8AC3E}">
        <p14:creationId xmlns:p14="http://schemas.microsoft.com/office/powerpoint/2010/main" val="2531393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11A4DE9-850E-FF1F-79B3-0233A75ECDD6}"/>
              </a:ext>
            </a:extLst>
          </p:cNvPr>
          <p:cNvSpPr>
            <a:spLocks noGrp="1"/>
          </p:cNvSpPr>
          <p:nvPr>
            <p:ph type="title"/>
          </p:nvPr>
        </p:nvSpPr>
        <p:spPr>
          <a:xfrm>
            <a:off x="444500" y="542925"/>
            <a:ext cx="11214100" cy="535531"/>
          </a:xfrm>
        </p:spPr>
        <p:txBody>
          <a:bodyPr/>
          <a:lstStyle/>
          <a:p>
            <a:r>
              <a:rPr lang="en-US" dirty="0"/>
              <a:t>Re-enrolled as Dropout</a:t>
            </a:r>
          </a:p>
        </p:txBody>
      </p:sp>
      <p:sp>
        <p:nvSpPr>
          <p:cNvPr id="3" name="Slide Number Placeholder 2">
            <a:extLst>
              <a:ext uri="{FF2B5EF4-FFF2-40B4-BE49-F238E27FC236}">
                <a16:creationId xmlns:a16="http://schemas.microsoft.com/office/drawing/2014/main" id="{B8E5FA67-C592-FA40-0075-B160013C1011}"/>
              </a:ext>
            </a:extLst>
          </p:cNvPr>
          <p:cNvSpPr>
            <a:spLocks noGrp="1"/>
          </p:cNvSpPr>
          <p:nvPr>
            <p:ph type="sldNum" sz="quarter" idx="12"/>
          </p:nvPr>
        </p:nvSpPr>
        <p:spPr>
          <a:xfrm>
            <a:off x="11252200" y="6315075"/>
            <a:ext cx="406400" cy="365125"/>
          </a:xfrm>
        </p:spPr>
        <p:txBody>
          <a:bodyPr anchor="ctr">
            <a:normAutofit/>
          </a:bodyPr>
          <a:lstStyle/>
          <a:p>
            <a:pPr>
              <a:spcAft>
                <a:spcPts val="600"/>
              </a:spcAft>
            </a:pPr>
            <a:fld id="{C263D6C4-4840-40CC-AC84-17E24B3B7BDE}" type="slidenum">
              <a:rPr lang="en-US" noProof="0" smtClean="0"/>
              <a:pPr>
                <a:spcAft>
                  <a:spcPts val="600"/>
                </a:spcAft>
              </a:pPr>
              <a:t>5</a:t>
            </a:fld>
            <a:endParaRPr lang="en-US" noProof="0"/>
          </a:p>
        </p:txBody>
      </p:sp>
      <p:sp>
        <p:nvSpPr>
          <p:cNvPr id="14" name="Text Placeholder 3">
            <a:extLst>
              <a:ext uri="{FF2B5EF4-FFF2-40B4-BE49-F238E27FC236}">
                <a16:creationId xmlns:a16="http://schemas.microsoft.com/office/drawing/2014/main" id="{3D2DFE81-B955-F5CF-FA56-6E2F24553F40}"/>
              </a:ext>
            </a:extLst>
          </p:cNvPr>
          <p:cNvSpPr>
            <a:spLocks noGrp="1"/>
          </p:cNvSpPr>
          <p:nvPr>
            <p:ph type="body" sz="half" idx="2"/>
          </p:nvPr>
        </p:nvSpPr>
        <p:spPr>
          <a:xfrm>
            <a:off x="443366" y="1444649"/>
            <a:ext cx="3365063" cy="4579079"/>
          </a:xfrm>
        </p:spPr>
        <p:txBody>
          <a:bodyPr>
            <a:normAutofit/>
          </a:bodyPr>
          <a:lstStyle/>
          <a:p>
            <a:r>
              <a:rPr lang="en-US" sz="2000" dirty="0"/>
              <a:t>Since they were re-enrolled as a dropout and there are no Outcomes for this participation period when they exit, they exit as a dropout.</a:t>
            </a:r>
          </a:p>
          <a:p>
            <a:r>
              <a:rPr lang="en-US" sz="2000" dirty="0"/>
              <a:t>P1812 School Status at exit is 4 – secondary school dropout</a:t>
            </a:r>
          </a:p>
        </p:txBody>
      </p:sp>
      <p:pic>
        <p:nvPicPr>
          <p:cNvPr id="7" name="Picture Placeholder 6">
            <a:extLst>
              <a:ext uri="{FF2B5EF4-FFF2-40B4-BE49-F238E27FC236}">
                <a16:creationId xmlns:a16="http://schemas.microsoft.com/office/drawing/2014/main" id="{24FF8FAC-4D23-6C8D-184F-B73D291E5152}"/>
              </a:ext>
            </a:extLst>
          </p:cNvPr>
          <p:cNvPicPr>
            <a:picLocks noGrp="1" noChangeAspect="1"/>
          </p:cNvPicPr>
          <p:nvPr>
            <p:ph idx="1"/>
          </p:nvPr>
        </p:nvPicPr>
        <p:blipFill>
          <a:blip r:embed="rId2"/>
          <a:stretch/>
        </p:blipFill>
        <p:spPr>
          <a:xfrm>
            <a:off x="3964290" y="1868318"/>
            <a:ext cx="7694310" cy="3731740"/>
          </a:xfrm>
          <a:prstGeom prst="rect">
            <a:avLst/>
          </a:prstGeom>
          <a:noFill/>
        </p:spPr>
      </p:pic>
    </p:spTree>
    <p:extLst>
      <p:ext uri="{BB962C8B-B14F-4D97-AF65-F5344CB8AC3E}">
        <p14:creationId xmlns:p14="http://schemas.microsoft.com/office/powerpoint/2010/main" val="3053513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4ACA8-F71C-7B61-73ED-5C0C47659833}"/>
              </a:ext>
            </a:extLst>
          </p:cNvPr>
          <p:cNvSpPr>
            <a:spLocks noGrp="1"/>
          </p:cNvSpPr>
          <p:nvPr>
            <p:ph type="ctrTitle"/>
          </p:nvPr>
        </p:nvSpPr>
        <p:spPr>
          <a:xfrm>
            <a:off x="6360242" y="3429000"/>
            <a:ext cx="4945598" cy="1243584"/>
          </a:xfrm>
        </p:spPr>
        <p:txBody>
          <a:bodyPr anchor="ctr">
            <a:normAutofit/>
          </a:bodyPr>
          <a:lstStyle/>
          <a:p>
            <a:r>
              <a:rPr lang="en-US" dirty="0"/>
              <a:t>Questions?</a:t>
            </a:r>
          </a:p>
        </p:txBody>
      </p:sp>
    </p:spTree>
    <p:extLst>
      <p:ext uri="{BB962C8B-B14F-4D97-AF65-F5344CB8AC3E}">
        <p14:creationId xmlns:p14="http://schemas.microsoft.com/office/powerpoint/2010/main" val="3636594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179B88-D43C-4A31-9A52-3498E9430782}"/>
              </a:ext>
            </a:extLst>
          </p:cNvPr>
          <p:cNvSpPr>
            <a:spLocks noGrp="1"/>
          </p:cNvSpPr>
          <p:nvPr>
            <p:ph type="title"/>
          </p:nvPr>
        </p:nvSpPr>
        <p:spPr/>
        <p:txBody>
          <a:bodyPr/>
          <a:lstStyle/>
          <a:p>
            <a:r>
              <a:rPr lang="en-US" dirty="0"/>
              <a:t>Section Header02</a:t>
            </a:r>
          </a:p>
        </p:txBody>
      </p:sp>
      <p:sp>
        <p:nvSpPr>
          <p:cNvPr id="5" name="Text Placeholder 4">
            <a:extLst>
              <a:ext uri="{FF2B5EF4-FFF2-40B4-BE49-F238E27FC236}">
                <a16:creationId xmlns:a16="http://schemas.microsoft.com/office/drawing/2014/main" id="{DCDDBE65-9AB1-4989-AF86-726591A6A128}"/>
              </a:ext>
            </a:extLst>
          </p:cNvPr>
          <p:cNvSpPr>
            <a:spLocks noGrp="1"/>
          </p:cNvSpPr>
          <p:nvPr>
            <p:ph type="body" idx="1"/>
          </p:nvPr>
        </p:nvSpPr>
        <p:spPr/>
        <p:txBody>
          <a:bodyPr/>
          <a:lstStyle/>
          <a:p>
            <a:r>
              <a:rPr lang="en-US" dirty="0"/>
              <a:t>Subtitle</a:t>
            </a:r>
          </a:p>
        </p:txBody>
      </p:sp>
      <p:sp>
        <p:nvSpPr>
          <p:cNvPr id="2" name="Slide Number Placeholder 1">
            <a:extLst>
              <a:ext uri="{FF2B5EF4-FFF2-40B4-BE49-F238E27FC236}">
                <a16:creationId xmlns:a16="http://schemas.microsoft.com/office/drawing/2014/main" id="{8B065C75-272B-4BB5-BA23-D80E8654D621}"/>
              </a:ext>
            </a:extLst>
          </p:cNvPr>
          <p:cNvSpPr>
            <a:spLocks noGrp="1"/>
          </p:cNvSpPr>
          <p:nvPr>
            <p:ph type="sldNum" sz="quarter" idx="12"/>
          </p:nvPr>
        </p:nvSpPr>
        <p:spPr/>
        <p:txBody>
          <a:bodyPr/>
          <a:lstStyle/>
          <a:p>
            <a:fld id="{C263D6C4-4840-40CC-AC84-17E24B3B7BDE}" type="slidenum">
              <a:rPr lang="en-US" smtClean="0"/>
              <a:pPr/>
              <a:t>7</a:t>
            </a:fld>
            <a:endParaRPr lang="en-US" dirty="0"/>
          </a:p>
        </p:txBody>
      </p:sp>
    </p:spTree>
    <p:extLst>
      <p:ext uri="{BB962C8B-B14F-4D97-AF65-F5344CB8AC3E}">
        <p14:creationId xmlns:p14="http://schemas.microsoft.com/office/powerpoint/2010/main" val="709828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875C19A-1AAE-476A-A316-A2CF92D763D3}"/>
              </a:ext>
            </a:extLst>
          </p:cNvPr>
          <p:cNvSpPr>
            <a:spLocks noGrp="1"/>
          </p:cNvSpPr>
          <p:nvPr>
            <p:ph type="title"/>
          </p:nvPr>
        </p:nvSpPr>
        <p:spPr/>
        <p:txBody>
          <a:bodyPr/>
          <a:lstStyle/>
          <a:p>
            <a:r>
              <a:rPr lang="en-US" dirty="0"/>
              <a:t>Content Title 01</a:t>
            </a:r>
          </a:p>
        </p:txBody>
      </p:sp>
      <p:sp>
        <p:nvSpPr>
          <p:cNvPr id="10" name="Text Placeholder 9">
            <a:extLst>
              <a:ext uri="{FF2B5EF4-FFF2-40B4-BE49-F238E27FC236}">
                <a16:creationId xmlns:a16="http://schemas.microsoft.com/office/drawing/2014/main" id="{EF2BC084-E6DB-4DE7-B309-042A85EBA700}"/>
              </a:ext>
            </a:extLst>
          </p:cNvPr>
          <p:cNvSpPr>
            <a:spLocks noGrp="1"/>
          </p:cNvSpPr>
          <p:nvPr>
            <p:ph type="body" sz="quarter" idx="13"/>
          </p:nvPr>
        </p:nvSpPr>
        <p:spPr/>
        <p:txBody>
          <a:bodyPr/>
          <a:lstStyle/>
          <a:p>
            <a:r>
              <a:rPr lang="en-US" dirty="0"/>
              <a:t>Lorem ipsum dolor sit amet, consectetuer adipiscing elit. Maecenas porttitor congue massa. Fusce posuere, magna sed pulvinar ultricies, purus lectus malesuada libero, sit amet commodo magna eros quis urna.</a:t>
            </a:r>
          </a:p>
          <a:p>
            <a:r>
              <a:rPr lang="en-US" dirty="0"/>
              <a:t>Nunc viverra imperdiet enim. Fusce est. Vivamus a tellus.</a:t>
            </a:r>
          </a:p>
          <a:p>
            <a:r>
              <a:rPr lang="en-US" dirty="0"/>
              <a:t>Pellentesque habitant morbi tristique senectus et netus et malesuada fames ac turpis egestas. Proin pharetra nonummy pede. Mauris et orci.</a:t>
            </a:r>
          </a:p>
        </p:txBody>
      </p:sp>
      <p:sp>
        <p:nvSpPr>
          <p:cNvPr id="2" name="Slide Number Placeholder 1">
            <a:extLst>
              <a:ext uri="{FF2B5EF4-FFF2-40B4-BE49-F238E27FC236}">
                <a16:creationId xmlns:a16="http://schemas.microsoft.com/office/drawing/2014/main" id="{BE9800F6-D571-48C4-8466-12AA1ADB6599}"/>
              </a:ext>
            </a:extLst>
          </p:cNvPr>
          <p:cNvSpPr>
            <a:spLocks noGrp="1"/>
          </p:cNvSpPr>
          <p:nvPr>
            <p:ph type="sldNum" sz="quarter" idx="12"/>
          </p:nvPr>
        </p:nvSpPr>
        <p:spPr/>
        <p:txBody>
          <a:bodyPr/>
          <a:lstStyle/>
          <a:p>
            <a:fld id="{C263D6C4-4840-40CC-AC84-17E24B3B7BDE}" type="slidenum">
              <a:rPr lang="en-US" smtClean="0"/>
              <a:pPr/>
              <a:t>8</a:t>
            </a:fld>
            <a:endParaRPr lang="en-US" dirty="0"/>
          </a:p>
        </p:txBody>
      </p:sp>
    </p:spTree>
    <p:extLst>
      <p:ext uri="{BB962C8B-B14F-4D97-AF65-F5344CB8AC3E}">
        <p14:creationId xmlns:p14="http://schemas.microsoft.com/office/powerpoint/2010/main" val="3733486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15E3981-F0D7-482C-A8E0-6A57700BECA7}"/>
              </a:ext>
            </a:extLst>
          </p:cNvPr>
          <p:cNvSpPr>
            <a:spLocks noGrp="1"/>
          </p:cNvSpPr>
          <p:nvPr>
            <p:ph type="title"/>
          </p:nvPr>
        </p:nvSpPr>
        <p:spPr/>
        <p:txBody>
          <a:bodyPr/>
          <a:lstStyle/>
          <a:p>
            <a:r>
              <a:rPr lang="en-US" dirty="0"/>
              <a:t>Content Title 02</a:t>
            </a:r>
          </a:p>
        </p:txBody>
      </p:sp>
      <p:sp>
        <p:nvSpPr>
          <p:cNvPr id="2" name="Slide Number Placeholder 1">
            <a:extLst>
              <a:ext uri="{FF2B5EF4-FFF2-40B4-BE49-F238E27FC236}">
                <a16:creationId xmlns:a16="http://schemas.microsoft.com/office/drawing/2014/main" id="{520FC4EE-F318-4344-9E3C-B950ADB63865}"/>
              </a:ext>
            </a:extLst>
          </p:cNvPr>
          <p:cNvSpPr>
            <a:spLocks noGrp="1"/>
          </p:cNvSpPr>
          <p:nvPr>
            <p:ph type="sldNum" sz="quarter" idx="12"/>
          </p:nvPr>
        </p:nvSpPr>
        <p:spPr/>
        <p:txBody>
          <a:bodyPr/>
          <a:lstStyle/>
          <a:p>
            <a:fld id="{C263D6C4-4840-40CC-AC84-17E24B3B7BDE}" type="slidenum">
              <a:rPr lang="en-US" smtClean="0"/>
              <a:pPr/>
              <a:t>9</a:t>
            </a:fld>
            <a:endParaRPr lang="en-US" dirty="0"/>
          </a:p>
        </p:txBody>
      </p:sp>
      <p:sp>
        <p:nvSpPr>
          <p:cNvPr id="7" name="Text Placeholder 6">
            <a:extLst>
              <a:ext uri="{FF2B5EF4-FFF2-40B4-BE49-F238E27FC236}">
                <a16:creationId xmlns:a16="http://schemas.microsoft.com/office/drawing/2014/main" id="{B74126B4-1E6C-4FFF-9282-40E18A85A07F}"/>
              </a:ext>
            </a:extLst>
          </p:cNvPr>
          <p:cNvSpPr>
            <a:spLocks noGrp="1"/>
          </p:cNvSpPr>
          <p:nvPr>
            <p:ph type="body" sz="quarter" idx="1"/>
          </p:nvPr>
        </p:nvSpPr>
        <p:spPr/>
        <p:txBody>
          <a:bodyPr/>
          <a:lstStyle/>
          <a:p>
            <a:r>
              <a:rPr lang="en-US" dirty="0"/>
              <a:t>Lorem ipsum dolor sit amet</a:t>
            </a:r>
          </a:p>
        </p:txBody>
      </p:sp>
      <p:sp>
        <p:nvSpPr>
          <p:cNvPr id="5" name="Text Placeholder 4">
            <a:extLst>
              <a:ext uri="{FF2B5EF4-FFF2-40B4-BE49-F238E27FC236}">
                <a16:creationId xmlns:a16="http://schemas.microsoft.com/office/drawing/2014/main" id="{E0C87788-476B-4620-8002-A5C1177AD6C1}"/>
              </a:ext>
            </a:extLst>
          </p:cNvPr>
          <p:cNvSpPr>
            <a:spLocks noGrp="1"/>
          </p:cNvSpPr>
          <p:nvPr>
            <p:ph type="body" sz="quarter" idx="3"/>
          </p:nvPr>
        </p:nvSpPr>
        <p:spPr/>
        <p:txBody>
          <a:bodyPr/>
          <a:lstStyle/>
          <a:p>
            <a:r>
              <a:rPr lang="en-US" dirty="0"/>
              <a:t>Lorem ipsum dolor sit amet</a:t>
            </a:r>
          </a:p>
        </p:txBody>
      </p:sp>
      <p:sp>
        <p:nvSpPr>
          <p:cNvPr id="8" name="Text Placeholder 7">
            <a:extLst>
              <a:ext uri="{FF2B5EF4-FFF2-40B4-BE49-F238E27FC236}">
                <a16:creationId xmlns:a16="http://schemas.microsoft.com/office/drawing/2014/main" id="{47DC4E62-1A34-4F98-A451-214F1808519C}"/>
              </a:ext>
            </a:extLst>
          </p:cNvPr>
          <p:cNvSpPr>
            <a:spLocks noGrp="1"/>
          </p:cNvSpPr>
          <p:nvPr>
            <p:ph type="body" sz="quarter" idx="2"/>
          </p:nvPr>
        </p:nvSpPr>
        <p:spPr/>
        <p:txBody>
          <a:bodyPr/>
          <a:lstStyle/>
          <a:p>
            <a:r>
              <a:rPr lang="en-US" dirty="0"/>
              <a:t>Lorem ipsum dolor sit amet, consectetuer adipiscing elit. Maecenas porttitor congue massa. Fusce posuere, magna sed pulvinar ultricies, purus lectus malesuada libero, sit amet commodo magna eros quis urna. Nunc viverra imperdiet enim. Fusce est. Vivamus a tellus.</a:t>
            </a:r>
          </a:p>
          <a:p>
            <a:r>
              <a:rPr lang="en-US" dirty="0"/>
              <a:t>Pellentesque habitant morbi tristique senectus et netus et malesuada fames ac turpis egestas. Proin pharetra nonummy pede. Mauris et orci.</a:t>
            </a:r>
          </a:p>
          <a:p>
            <a:endParaRPr lang="en-US" dirty="0"/>
          </a:p>
          <a:p>
            <a:endParaRPr lang="en-US" dirty="0"/>
          </a:p>
        </p:txBody>
      </p:sp>
      <p:sp>
        <p:nvSpPr>
          <p:cNvPr id="6" name="Text Placeholder 5">
            <a:extLst>
              <a:ext uri="{FF2B5EF4-FFF2-40B4-BE49-F238E27FC236}">
                <a16:creationId xmlns:a16="http://schemas.microsoft.com/office/drawing/2014/main" id="{000A9570-5EF6-4AFB-9FCA-7C8998E3FEB1}"/>
              </a:ext>
            </a:extLst>
          </p:cNvPr>
          <p:cNvSpPr>
            <a:spLocks noGrp="1"/>
          </p:cNvSpPr>
          <p:nvPr>
            <p:ph type="body" sz="quarter" idx="4"/>
          </p:nvPr>
        </p:nvSpPr>
        <p:spPr/>
        <p:txBody>
          <a:bodyPr/>
          <a:lstStyle/>
          <a:p>
            <a:r>
              <a:rPr lang="en-US" dirty="0"/>
              <a:t>Lorem ipsum dolor sit amet, consectetuer adipiscing elit. Maecenas porttitor congue massa. Fusce posuere, magna sed pulvinar ultricies, purus lectus malesuada libero, sit amet commodo magna eros quis urna. Nunc viverra imperdiet enim. Fusce est. Vivamus a tellus.</a:t>
            </a:r>
          </a:p>
          <a:p>
            <a:r>
              <a:rPr lang="en-US" dirty="0"/>
              <a:t>Pellentesque habitant morbi tristique senectus et netus et malesuada fames ac turpis egestas. Proin pharetra nonummy pede. Mauris et orci.</a:t>
            </a:r>
          </a:p>
          <a:p>
            <a:endParaRPr lang="en-US" dirty="0"/>
          </a:p>
        </p:txBody>
      </p:sp>
    </p:spTree>
    <p:extLst>
      <p:ext uri="{BB962C8B-B14F-4D97-AF65-F5344CB8AC3E}">
        <p14:creationId xmlns:p14="http://schemas.microsoft.com/office/powerpoint/2010/main" val="3607270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Custom 12">
      <a:dk1>
        <a:srgbClr val="000000"/>
      </a:dk1>
      <a:lt1>
        <a:srgbClr val="FFFFFF"/>
      </a:lt1>
      <a:dk2>
        <a:srgbClr val="6D6E71"/>
      </a:dk2>
      <a:lt2>
        <a:srgbClr val="58595B"/>
      </a:lt2>
      <a:accent1>
        <a:srgbClr val="0065A4"/>
      </a:accent1>
      <a:accent2>
        <a:srgbClr val="47C3D3"/>
      </a:accent2>
      <a:accent3>
        <a:srgbClr val="8F2D63"/>
      </a:accent3>
      <a:accent4>
        <a:srgbClr val="1A6871"/>
      </a:accent4>
      <a:accent5>
        <a:srgbClr val="0C4360"/>
      </a:accent5>
      <a:accent6>
        <a:srgbClr val="F47735"/>
      </a:accent6>
      <a:hlink>
        <a:srgbClr val="00559A"/>
      </a:hlink>
      <a:folHlink>
        <a:srgbClr val="595851"/>
      </a:folHlink>
    </a:clrScheme>
    <a:fontScheme name="Custom 3">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66687569_Modern blue presentation_AAS_v5" id="{C7B59113-CD15-4341-96CA-86E715D5BE98}" vid="{5A8FDAEB-3DF3-4B3C-A708-49813F8D6F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5B26E0C9-B2AA-42E6-97B6-E1B7D9EAF129}">
  <ds:schemaRefs>
    <ds:schemaRef ds:uri="http://schemas.microsoft.com/sharepoint/v3/contenttype/forms"/>
  </ds:schemaRefs>
</ds:datastoreItem>
</file>

<file path=customXml/itemProps2.xml><?xml version="1.0" encoding="utf-8"?>
<ds:datastoreItem xmlns:ds="http://schemas.openxmlformats.org/officeDocument/2006/customXml" ds:itemID="{4C103400-4A22-4E35-B588-4C4D426389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5757914-1161-4661-9696-421FD6935CDD}">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Modern blue presentation</Template>
  <TotalTime>105</TotalTime>
  <Words>461</Words>
  <Application>Microsoft Office PowerPoint</Application>
  <PresentationFormat>Widescreen</PresentationFormat>
  <Paragraphs>60</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Trade Gothic LT Pro</vt:lpstr>
      <vt:lpstr>Trebuchet MS</vt:lpstr>
      <vt:lpstr>Office Theme</vt:lpstr>
      <vt:lpstr>Youth Enrollments</vt:lpstr>
      <vt:lpstr>PowerPoint Presentation</vt:lpstr>
      <vt:lpstr>Attained HSE 8/20/24               Exited 11/15/24</vt:lpstr>
      <vt:lpstr>They were re-enrolled 3/18/25………BUT</vt:lpstr>
      <vt:lpstr>Re-enrolled as Dropout</vt:lpstr>
      <vt:lpstr>Questions?</vt:lpstr>
      <vt:lpstr>Section Header02</vt:lpstr>
      <vt:lpstr>Content Title 01</vt:lpstr>
      <vt:lpstr>Content Title 02</vt:lpstr>
      <vt:lpstr>Content Title</vt:lpstr>
      <vt:lpstr>Content Title 03</vt:lpstr>
      <vt:lpstr>Content Title 04</vt:lpstr>
      <vt:lpstr>Table</vt:lpstr>
      <vt:lpstr>Chart</vt:lpstr>
      <vt:lpstr>Quote appears here  Lorem ipsum dolor sit amet, consectetuer adipiscing elit.”  - Author</vt:lpstr>
      <vt:lpstr>Thank You 1</vt:lpstr>
      <vt:lpstr>Thank You 2</vt:lpstr>
      <vt:lpstr>Customize this Template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Vankampen, Mark [DOL]</dc:creator>
  <cp:lastModifiedBy>Vankampen, Mark [DOL]</cp:lastModifiedBy>
  <cp:revision>2</cp:revision>
  <dcterms:created xsi:type="dcterms:W3CDTF">2026-08-25T12:44:31Z</dcterms:created>
  <dcterms:modified xsi:type="dcterms:W3CDTF">2026-08-26T12:40:00Z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